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embeddedFontLst>
    <p:embeddedFont>
      <p:font typeface="Century Gothic" panose="020B0502020202020204" pitchFamily="3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2" roundtripDataSignature="AMtx7mjd+njG3pNe+vQ1TnW2irb5Y9xP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354" y="96"/>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with Image">
  <p:cSld name="Title Slide with Image">
    <p:spTree>
      <p:nvGrpSpPr>
        <p:cNvPr id="1" name="Shape 15"/>
        <p:cNvGrpSpPr/>
        <p:nvPr/>
      </p:nvGrpSpPr>
      <p:grpSpPr>
        <a:xfrm>
          <a:off x="0" y="0"/>
          <a:ext cx="0" cy="0"/>
          <a:chOff x="0" y="0"/>
          <a:chExt cx="0" cy="0"/>
        </a:xfrm>
      </p:grpSpPr>
      <p:sp>
        <p:nvSpPr>
          <p:cNvPr id="16" name="Google Shape;16;p13"/>
          <p:cNvSpPr txBox="1">
            <a:spLocks noGrp="1"/>
          </p:cNvSpPr>
          <p:nvPr>
            <p:ph type="title"/>
          </p:nvPr>
        </p:nvSpPr>
        <p:spPr>
          <a:xfrm>
            <a:off x="758588" y="1436921"/>
            <a:ext cx="5690680" cy="151735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3"/>
          <p:cNvSpPr txBox="1">
            <a:spLocks noGrp="1"/>
          </p:cNvSpPr>
          <p:nvPr>
            <p:ph type="body" idx="1"/>
          </p:nvPr>
        </p:nvSpPr>
        <p:spPr>
          <a:xfrm>
            <a:off x="786259" y="5096662"/>
            <a:ext cx="4367531" cy="94982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3"/>
              </a:buClr>
              <a:buSzPts val="2800"/>
              <a:buNone/>
              <a:defRPr sz="2800" b="0" i="0">
                <a:solidFill>
                  <a:schemeClr val="accent3"/>
                </a:solidFill>
                <a:latin typeface="Arial"/>
                <a:ea typeface="Arial"/>
                <a:cs typeface="Arial"/>
                <a:sym typeface="Arial"/>
              </a:defRPr>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3"/>
          <p:cNvSpPr/>
          <p:nvPr/>
        </p:nvSpPr>
        <p:spPr>
          <a:xfrm>
            <a:off x="8069104" y="5422164"/>
            <a:ext cx="736673" cy="736673"/>
          </a:xfrm>
          <a:custGeom>
            <a:avLst/>
            <a:gdLst/>
            <a:ahLst/>
            <a:cxnLst/>
            <a:rect l="l" t="t" r="r" b="b"/>
            <a:pathLst>
              <a:path w="736672" h="736672" extrusionOk="0">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 name="Google Shape;19;p13"/>
          <p:cNvSpPr/>
          <p:nvPr/>
        </p:nvSpPr>
        <p:spPr>
          <a:xfrm>
            <a:off x="9029960" y="3463631"/>
            <a:ext cx="3175313" cy="2946690"/>
          </a:xfrm>
          <a:custGeom>
            <a:avLst/>
            <a:gdLst/>
            <a:ahLst/>
            <a:cxnLst/>
            <a:rect l="l" t="t" r="r" b="b"/>
            <a:pathLst>
              <a:path w="3175312" h="2946690" extrusionOk="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 name="Google Shape;20;p13"/>
          <p:cNvSpPr/>
          <p:nvPr/>
        </p:nvSpPr>
        <p:spPr>
          <a:xfrm>
            <a:off x="11043829" y="4566099"/>
            <a:ext cx="1155814" cy="863685"/>
          </a:xfrm>
          <a:custGeom>
            <a:avLst/>
            <a:gdLst/>
            <a:ahLst/>
            <a:cxnLst/>
            <a:rect l="l" t="t" r="r" b="b"/>
            <a:pathLst>
              <a:path w="1155813" h="863685" extrusionOk="0">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 name="Google Shape;21;p13"/>
          <p:cNvSpPr/>
          <p:nvPr/>
        </p:nvSpPr>
        <p:spPr>
          <a:xfrm>
            <a:off x="10743661" y="-1689"/>
            <a:ext cx="1447943" cy="1003399"/>
          </a:xfrm>
          <a:custGeom>
            <a:avLst/>
            <a:gdLst/>
            <a:ahLst/>
            <a:cxnLst/>
            <a:rect l="l" t="t" r="r" b="b"/>
            <a:pathLst>
              <a:path w="1447942" h="1003398" extrusionOk="0">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 name="Google Shape;22;p13"/>
          <p:cNvSpPr/>
          <p:nvPr/>
        </p:nvSpPr>
        <p:spPr>
          <a:xfrm>
            <a:off x="6536780" y="-12701"/>
            <a:ext cx="4978890" cy="2133810"/>
          </a:xfrm>
          <a:custGeom>
            <a:avLst/>
            <a:gdLst/>
            <a:ahLst/>
            <a:cxnLst/>
            <a:rect l="l" t="t" r="r" b="b"/>
            <a:pathLst>
              <a:path w="4978890" h="2133810" extrusionOk="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 name="Google Shape;23;p13"/>
          <p:cNvSpPr/>
          <p:nvPr/>
        </p:nvSpPr>
        <p:spPr>
          <a:xfrm>
            <a:off x="6518963" y="-12701"/>
            <a:ext cx="5029695" cy="2146511"/>
          </a:xfrm>
          <a:custGeom>
            <a:avLst/>
            <a:gdLst/>
            <a:ahLst/>
            <a:cxnLst/>
            <a:rect l="l" t="t" r="r" b="b"/>
            <a:pathLst>
              <a:path w="5029695" h="2146511" extrusionOk="0">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 name="Google Shape;24;p13"/>
          <p:cNvSpPr txBox="1">
            <a:spLocks noGrp="1"/>
          </p:cNvSpPr>
          <p:nvPr>
            <p:ph type="body" idx="2"/>
          </p:nvPr>
        </p:nvSpPr>
        <p:spPr>
          <a:xfrm>
            <a:off x="786259" y="3425363"/>
            <a:ext cx="3629300" cy="9498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2800"/>
              <a:buNone/>
              <a:defRPr sz="2800" b="1" i="0"/>
            </a:lvl1pPr>
            <a:lvl2pPr marL="914400" lvl="1" indent="-342900" algn="l">
              <a:lnSpc>
                <a:spcPct val="90000"/>
              </a:lnSpc>
              <a:spcBef>
                <a:spcPts val="500"/>
              </a:spcBef>
              <a:spcAft>
                <a:spcPts val="0"/>
              </a:spcAft>
              <a:buClr>
                <a:schemeClr val="accent1"/>
              </a:buClr>
              <a:buSzPts val="1800"/>
              <a:buChar char="•"/>
              <a:defRPr/>
            </a:lvl2pPr>
            <a:lvl3pPr marL="1371600" lvl="2" indent="-342900" algn="l">
              <a:lnSpc>
                <a:spcPct val="90000"/>
              </a:lnSpc>
              <a:spcBef>
                <a:spcPts val="500"/>
              </a:spcBef>
              <a:spcAft>
                <a:spcPts val="0"/>
              </a:spcAft>
              <a:buClr>
                <a:schemeClr val="accent1"/>
              </a:buClr>
              <a:buSzPts val="1800"/>
              <a:buChar char="•"/>
              <a:defRPr/>
            </a:lvl3pPr>
            <a:lvl4pPr marL="1828800" lvl="3" indent="-342900" algn="l">
              <a:lnSpc>
                <a:spcPct val="90000"/>
              </a:lnSpc>
              <a:spcBef>
                <a:spcPts val="500"/>
              </a:spcBef>
              <a:spcAft>
                <a:spcPts val="0"/>
              </a:spcAft>
              <a:buClr>
                <a:schemeClr val="accent1"/>
              </a:buClr>
              <a:buSzPts val="1800"/>
              <a:buChar char="•"/>
              <a:defRPr/>
            </a:lvl4pPr>
            <a:lvl5pPr marL="2286000" lvl="4" indent="-342900" algn="l">
              <a:lnSpc>
                <a:spcPct val="90000"/>
              </a:lnSpc>
              <a:spcBef>
                <a:spcPts val="500"/>
              </a:spcBef>
              <a:spcAft>
                <a:spcPts val="0"/>
              </a:spcAft>
              <a:buClr>
                <a:schemeClr val="accen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13"/>
          <p:cNvSpPr/>
          <p:nvPr/>
        </p:nvSpPr>
        <p:spPr>
          <a:xfrm>
            <a:off x="895717" y="3124629"/>
            <a:ext cx="2158296" cy="151200"/>
          </a:xfrm>
          <a:custGeom>
            <a:avLst/>
            <a:gdLst/>
            <a:ahLst/>
            <a:cxnLst/>
            <a:rect l="l" t="t" r="r" b="b"/>
            <a:pathLst>
              <a:path w="2158295" h="165045" extrusionOk="0">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 name="Google Shape;26;p13"/>
          <p:cNvSpPr/>
          <p:nvPr/>
        </p:nvSpPr>
        <p:spPr>
          <a:xfrm>
            <a:off x="-7816" y="5057878"/>
            <a:ext cx="715108" cy="949829"/>
          </a:xfrm>
          <a:custGeom>
            <a:avLst/>
            <a:gdLst/>
            <a:ahLst/>
            <a:cxnLst/>
            <a:rect l="l" t="t" r="r" b="b"/>
            <a:pathLst>
              <a:path w="723600" h="1015200" extrusionOk="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 name="Google Shape;27;p13"/>
          <p:cNvSpPr>
            <a:spLocks noGrp="1"/>
          </p:cNvSpPr>
          <p:nvPr>
            <p:ph type="pic" idx="3"/>
          </p:nvPr>
        </p:nvSpPr>
        <p:spPr>
          <a:xfrm>
            <a:off x="4614953" y="0"/>
            <a:ext cx="7585924" cy="5949573"/>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hart Slide">
  <p:cSld name="Chart Slide">
    <p:spTree>
      <p:nvGrpSpPr>
        <p:cNvPr id="1" name="Shape 154"/>
        <p:cNvGrpSpPr/>
        <p:nvPr/>
      </p:nvGrpSpPr>
      <p:grpSpPr>
        <a:xfrm>
          <a:off x="0" y="0"/>
          <a:ext cx="0" cy="0"/>
          <a:chOff x="0" y="0"/>
          <a:chExt cx="0" cy="0"/>
        </a:xfrm>
      </p:grpSpPr>
      <p:sp>
        <p:nvSpPr>
          <p:cNvPr id="155" name="Google Shape;155;p22"/>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6" name="Google Shape;156;p22"/>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 name="Google Shape;157;p22"/>
          <p:cNvSpPr txBox="1">
            <a:spLocks noGrp="1"/>
          </p:cNvSpPr>
          <p:nvPr>
            <p:ph type="title"/>
          </p:nvPr>
        </p:nvSpPr>
        <p:spPr>
          <a:xfrm>
            <a:off x="5642753" y="1474969"/>
            <a:ext cx="4395258" cy="6762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22"/>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22"/>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22"/>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61" name="Google Shape;161;p22"/>
          <p:cNvSpPr txBox="1">
            <a:spLocks noGrp="1"/>
          </p:cNvSpPr>
          <p:nvPr>
            <p:ph type="body" idx="1"/>
          </p:nvPr>
        </p:nvSpPr>
        <p:spPr>
          <a:xfrm>
            <a:off x="5649889" y="2592569"/>
            <a:ext cx="5630885" cy="70167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22"/>
          <p:cNvSpPr txBox="1">
            <a:spLocks noGrp="1"/>
          </p:cNvSpPr>
          <p:nvPr>
            <p:ph type="body" idx="2"/>
          </p:nvPr>
        </p:nvSpPr>
        <p:spPr>
          <a:xfrm>
            <a:off x="6126385" y="3719427"/>
            <a:ext cx="1597889" cy="365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3"/>
              </a:buClr>
              <a:buSzPts val="1800"/>
              <a:buNone/>
              <a:defRPr sz="18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3" name="Google Shape;163;p22"/>
          <p:cNvSpPr txBox="1">
            <a:spLocks noGrp="1"/>
          </p:cNvSpPr>
          <p:nvPr>
            <p:ph type="body" idx="3"/>
          </p:nvPr>
        </p:nvSpPr>
        <p:spPr>
          <a:xfrm>
            <a:off x="6126386" y="3990708"/>
            <a:ext cx="1597889"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Clr>
                <a:schemeClr val="accent3"/>
              </a:buClr>
              <a:buSzPts val="1400"/>
              <a:buNone/>
              <a:defRPr sz="1400" b="1" i="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22"/>
          <p:cNvSpPr txBox="1">
            <a:spLocks noGrp="1"/>
          </p:cNvSpPr>
          <p:nvPr>
            <p:ph type="body" idx="4"/>
          </p:nvPr>
        </p:nvSpPr>
        <p:spPr>
          <a:xfrm>
            <a:off x="6126410" y="4451492"/>
            <a:ext cx="1597889" cy="365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3"/>
              </a:buClr>
              <a:buSzPts val="1800"/>
              <a:buNone/>
              <a:defRPr sz="18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5" name="Google Shape;165;p22"/>
          <p:cNvSpPr txBox="1">
            <a:spLocks noGrp="1"/>
          </p:cNvSpPr>
          <p:nvPr>
            <p:ph type="body" idx="5"/>
          </p:nvPr>
        </p:nvSpPr>
        <p:spPr>
          <a:xfrm>
            <a:off x="6126411" y="4722773"/>
            <a:ext cx="1597889"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Clr>
                <a:schemeClr val="accent3"/>
              </a:buClr>
              <a:buSzPts val="1400"/>
              <a:buNone/>
              <a:defRPr sz="1400" b="1" i="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22"/>
          <p:cNvSpPr txBox="1">
            <a:spLocks noGrp="1"/>
          </p:cNvSpPr>
          <p:nvPr>
            <p:ph type="body" idx="6"/>
          </p:nvPr>
        </p:nvSpPr>
        <p:spPr>
          <a:xfrm>
            <a:off x="8065899" y="3719427"/>
            <a:ext cx="1597889" cy="365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3"/>
              </a:buClr>
              <a:buSzPts val="1800"/>
              <a:buNone/>
              <a:defRPr sz="18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7" name="Google Shape;167;p22"/>
          <p:cNvSpPr txBox="1">
            <a:spLocks noGrp="1"/>
          </p:cNvSpPr>
          <p:nvPr>
            <p:ph type="body" idx="7"/>
          </p:nvPr>
        </p:nvSpPr>
        <p:spPr>
          <a:xfrm>
            <a:off x="8065900" y="3990708"/>
            <a:ext cx="1597889"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Clr>
                <a:schemeClr val="accent3"/>
              </a:buClr>
              <a:buSzPts val="1400"/>
              <a:buNone/>
              <a:defRPr sz="1400" b="1" i="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22"/>
          <p:cNvSpPr txBox="1">
            <a:spLocks noGrp="1"/>
          </p:cNvSpPr>
          <p:nvPr>
            <p:ph type="body" idx="8"/>
          </p:nvPr>
        </p:nvSpPr>
        <p:spPr>
          <a:xfrm>
            <a:off x="8065924" y="4451492"/>
            <a:ext cx="1597889" cy="365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3"/>
              </a:buClr>
              <a:buSzPts val="1800"/>
              <a:buNone/>
              <a:defRPr sz="18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9" name="Google Shape;169;p22"/>
          <p:cNvSpPr txBox="1">
            <a:spLocks noGrp="1"/>
          </p:cNvSpPr>
          <p:nvPr>
            <p:ph type="body" idx="9"/>
          </p:nvPr>
        </p:nvSpPr>
        <p:spPr>
          <a:xfrm>
            <a:off x="8065925" y="4722773"/>
            <a:ext cx="1597889"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Clr>
                <a:schemeClr val="accent3"/>
              </a:buClr>
              <a:buSzPts val="1400"/>
              <a:buNone/>
              <a:defRPr sz="1400" b="1" i="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22"/>
          <p:cNvSpPr txBox="1">
            <a:spLocks noGrp="1"/>
          </p:cNvSpPr>
          <p:nvPr>
            <p:ph type="body" idx="13"/>
          </p:nvPr>
        </p:nvSpPr>
        <p:spPr>
          <a:xfrm>
            <a:off x="10005413" y="3719427"/>
            <a:ext cx="1597889" cy="365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3"/>
              </a:buClr>
              <a:buSzPts val="1800"/>
              <a:buNone/>
              <a:defRPr sz="18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71" name="Google Shape;171;p22"/>
          <p:cNvSpPr txBox="1">
            <a:spLocks noGrp="1"/>
          </p:cNvSpPr>
          <p:nvPr>
            <p:ph type="body" idx="14"/>
          </p:nvPr>
        </p:nvSpPr>
        <p:spPr>
          <a:xfrm>
            <a:off x="10005414" y="3990708"/>
            <a:ext cx="1597889"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Clr>
                <a:schemeClr val="accent3"/>
              </a:buClr>
              <a:buSzPts val="1400"/>
              <a:buNone/>
              <a:defRPr sz="1400" b="1" i="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22"/>
          <p:cNvSpPr txBox="1">
            <a:spLocks noGrp="1"/>
          </p:cNvSpPr>
          <p:nvPr>
            <p:ph type="body" idx="15"/>
          </p:nvPr>
        </p:nvSpPr>
        <p:spPr>
          <a:xfrm>
            <a:off x="10005438" y="4451492"/>
            <a:ext cx="1597889" cy="365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3"/>
              </a:buClr>
              <a:buSzPts val="1800"/>
              <a:buNone/>
              <a:defRPr sz="18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73" name="Google Shape;173;p22"/>
          <p:cNvSpPr txBox="1">
            <a:spLocks noGrp="1"/>
          </p:cNvSpPr>
          <p:nvPr>
            <p:ph type="body" idx="16"/>
          </p:nvPr>
        </p:nvSpPr>
        <p:spPr>
          <a:xfrm>
            <a:off x="10005439" y="4722773"/>
            <a:ext cx="1597889"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Clr>
                <a:schemeClr val="accent3"/>
              </a:buClr>
              <a:buSzPts val="1400"/>
              <a:buNone/>
              <a:defRPr sz="1400" b="1" i="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22"/>
          <p:cNvSpPr>
            <a:spLocks noGrp="1"/>
          </p:cNvSpPr>
          <p:nvPr>
            <p:ph type="chart" idx="17"/>
          </p:nvPr>
        </p:nvSpPr>
        <p:spPr>
          <a:xfrm>
            <a:off x="911225" y="908050"/>
            <a:ext cx="4284663" cy="4365625"/>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rgbClr val="7F7F7F"/>
              </a:buClr>
              <a:buSzPts val="1600"/>
              <a:buFont typeface="Arial"/>
              <a:buNone/>
              <a:defRPr sz="1600" b="0" i="0" u="none" strike="noStrike" cap="none">
                <a:solidFill>
                  <a:srgbClr val="7F7F7F"/>
                </a:solidFill>
                <a:latin typeface="Arial"/>
                <a:ea typeface="Arial"/>
                <a:cs typeface="Arial"/>
                <a:sym typeface="Arial"/>
              </a:defRPr>
            </a:lvl1pPr>
            <a:lvl2pPr marR="0" lvl="1" algn="l" rtl="0">
              <a:lnSpc>
                <a:spcPct val="90000"/>
              </a:lnSpc>
              <a:spcBef>
                <a:spcPts val="500"/>
              </a:spcBef>
              <a:spcAft>
                <a:spcPts val="0"/>
              </a:spcAft>
              <a:buClr>
                <a:schemeClr val="accent1"/>
              </a:buClr>
              <a:buSzPts val="2400"/>
              <a:buFont typeface="Arial"/>
              <a:buChar char="•"/>
              <a:defRPr sz="2400" b="0" i="0" u="none" strike="noStrike" cap="none">
                <a:solidFill>
                  <a:schemeClr val="accent1"/>
                </a:solidFill>
                <a:latin typeface="Arial"/>
                <a:ea typeface="Arial"/>
                <a:cs typeface="Arial"/>
                <a:sym typeface="Arial"/>
              </a:defRPr>
            </a:lvl2pPr>
            <a:lvl3pPr marR="0" lvl="2" algn="l" rtl="0">
              <a:lnSpc>
                <a:spcPct val="90000"/>
              </a:lnSpc>
              <a:spcBef>
                <a:spcPts val="500"/>
              </a:spcBef>
              <a:spcAft>
                <a:spcPts val="0"/>
              </a:spcAft>
              <a:buClr>
                <a:schemeClr val="accent1"/>
              </a:buClr>
              <a:buSzPts val="2000"/>
              <a:buFont typeface="Arial"/>
              <a:buChar char="•"/>
              <a:defRPr sz="2000" b="0" i="0" u="none" strike="noStrike" cap="none">
                <a:solidFill>
                  <a:schemeClr val="accent1"/>
                </a:solidFill>
                <a:latin typeface="Arial"/>
                <a:ea typeface="Arial"/>
                <a:cs typeface="Arial"/>
                <a:sym typeface="Arial"/>
              </a:defRPr>
            </a:lvl3pPr>
            <a:lvl4pPr marR="0" lvl="3" algn="l" rtl="0">
              <a:lnSpc>
                <a:spcPct val="90000"/>
              </a:lnSpc>
              <a:spcBef>
                <a:spcPts val="5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4pPr>
            <a:lvl5pPr marR="0" lvl="4" algn="l" rtl="0">
              <a:lnSpc>
                <a:spcPct val="90000"/>
              </a:lnSpc>
              <a:spcBef>
                <a:spcPts val="5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175" name="Google Shape;175;p22"/>
          <p:cNvGrpSpPr/>
          <p:nvPr/>
        </p:nvGrpSpPr>
        <p:grpSpPr>
          <a:xfrm>
            <a:off x="9999818" y="-7969"/>
            <a:ext cx="2199425" cy="1945482"/>
            <a:chOff x="9994666" y="-7969"/>
            <a:chExt cx="2199425" cy="1945482"/>
          </a:xfrm>
        </p:grpSpPr>
        <p:sp>
          <p:nvSpPr>
            <p:cNvPr id="176" name="Google Shape;176;p22"/>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7" name="Google Shape;177;p22"/>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8" name="Google Shape;178;p22"/>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9" name="Google Shape;179;p22"/>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 name="Google Shape;180;p22"/>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1" name="Google Shape;181;p22"/>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82" name="Google Shape;182;p22"/>
          <p:cNvSpPr/>
          <p:nvPr/>
        </p:nvSpPr>
        <p:spPr>
          <a:xfrm>
            <a:off x="5731819" y="2267879"/>
            <a:ext cx="3016875" cy="165305"/>
          </a:xfrm>
          <a:custGeom>
            <a:avLst/>
            <a:gdLst/>
            <a:ahLst/>
            <a:cxnLst/>
            <a:rect l="l" t="t" r="r" b="b"/>
            <a:pathLst>
              <a:path w="3016875" h="165304" extrusionOk="0">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and Title Slide">
  <p:cSld name="Image and Title Slide">
    <p:spTree>
      <p:nvGrpSpPr>
        <p:cNvPr id="1" name="Shape 183"/>
        <p:cNvGrpSpPr/>
        <p:nvPr/>
      </p:nvGrpSpPr>
      <p:grpSpPr>
        <a:xfrm>
          <a:off x="0" y="0"/>
          <a:ext cx="0" cy="0"/>
          <a:chOff x="0" y="0"/>
          <a:chExt cx="0" cy="0"/>
        </a:xfrm>
      </p:grpSpPr>
      <p:sp>
        <p:nvSpPr>
          <p:cNvPr id="184" name="Google Shape;184;p23"/>
          <p:cNvSpPr>
            <a:spLocks noGrp="1"/>
          </p:cNvSpPr>
          <p:nvPr>
            <p:ph type="pic" idx="2"/>
          </p:nvPr>
        </p:nvSpPr>
        <p:spPr>
          <a:xfrm>
            <a:off x="0" y="1"/>
            <a:ext cx="12190660" cy="5569499"/>
          </a:xfrm>
          <a:prstGeom prst="rect">
            <a:avLst/>
          </a:prstGeom>
          <a:noFill/>
          <a:ln>
            <a:noFill/>
          </a:ln>
        </p:spPr>
      </p:sp>
      <p:sp>
        <p:nvSpPr>
          <p:cNvPr id="185" name="Google Shape;185;p23"/>
          <p:cNvSpPr/>
          <p:nvPr/>
        </p:nvSpPr>
        <p:spPr>
          <a:xfrm>
            <a:off x="7345849" y="-12701"/>
            <a:ext cx="4851878" cy="2298926"/>
          </a:xfrm>
          <a:custGeom>
            <a:avLst/>
            <a:gdLst/>
            <a:ahLst/>
            <a:cxnLst/>
            <a:rect l="l" t="t" r="r" b="b"/>
            <a:pathLst>
              <a:path w="4851877" h="2298926" extrusionOk="0">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 name="Google Shape;186;p23"/>
          <p:cNvSpPr/>
          <p:nvPr/>
        </p:nvSpPr>
        <p:spPr>
          <a:xfrm>
            <a:off x="9782306" y="458515"/>
            <a:ext cx="2413238" cy="2578354"/>
          </a:xfrm>
          <a:custGeom>
            <a:avLst/>
            <a:gdLst/>
            <a:ahLst/>
            <a:cxnLst/>
            <a:rect l="l" t="t" r="r" b="b"/>
            <a:pathLst>
              <a:path w="2413237" h="2578353" extrusionOk="0">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7" name="Google Shape;187;p23"/>
          <p:cNvSpPr/>
          <p:nvPr/>
        </p:nvSpPr>
        <p:spPr>
          <a:xfrm>
            <a:off x="-12701" y="2355829"/>
            <a:ext cx="2857781" cy="2298926"/>
          </a:xfrm>
          <a:custGeom>
            <a:avLst/>
            <a:gdLst/>
            <a:ahLst/>
            <a:cxnLst/>
            <a:rect l="l" t="t" r="r" b="b"/>
            <a:pathLst>
              <a:path w="2857781" h="2298926" extrusionOk="0">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 name="Google Shape;188;p23"/>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 name="Google Shape;189;p23"/>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0" name="Google Shape;190;p23"/>
          <p:cNvSpPr txBox="1">
            <a:spLocks noGrp="1"/>
          </p:cNvSpPr>
          <p:nvPr>
            <p:ph type="title"/>
          </p:nvPr>
        </p:nvSpPr>
        <p:spPr>
          <a:xfrm>
            <a:off x="838200" y="4349863"/>
            <a:ext cx="10515600" cy="782638"/>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000"/>
              <a:buFont typeface="Century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1" name="Google Shape;191;p23"/>
          <p:cNvSpPr txBox="1">
            <a:spLocks noGrp="1"/>
          </p:cNvSpPr>
          <p:nvPr>
            <p:ph type="ftr" idx="11"/>
          </p:nvPr>
        </p:nvSpPr>
        <p:spPr>
          <a:xfrm>
            <a:off x="812290" y="5797769"/>
            <a:ext cx="23881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23"/>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93" name="Google Shape;193;p23"/>
          <p:cNvSpPr txBox="1">
            <a:spLocks noGrp="1"/>
          </p:cNvSpPr>
          <p:nvPr>
            <p:ph type="body" idx="1"/>
          </p:nvPr>
        </p:nvSpPr>
        <p:spPr>
          <a:xfrm>
            <a:off x="2412987" y="5718810"/>
            <a:ext cx="7366026" cy="94653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4" name="Google Shape;194;p23"/>
          <p:cNvPicPr preferRelativeResize="0"/>
          <p:nvPr/>
        </p:nvPicPr>
        <p:blipFill rotWithShape="1">
          <a:blip r:embed="rId2">
            <a:alphaModFix/>
          </a:blip>
          <a:srcRect/>
          <a:stretch/>
        </p:blipFill>
        <p:spPr>
          <a:xfrm>
            <a:off x="4762500" y="5155439"/>
            <a:ext cx="2667000" cy="139903"/>
          </a:xfrm>
          <a:prstGeom prst="rect">
            <a:avLst/>
          </a:prstGeom>
          <a:noFill/>
          <a:ln>
            <a:noFill/>
          </a:ln>
        </p:spPr>
      </p:pic>
      <p:sp>
        <p:nvSpPr>
          <p:cNvPr id="195" name="Google Shape;195;p23"/>
          <p:cNvSpPr/>
          <p:nvPr/>
        </p:nvSpPr>
        <p:spPr>
          <a:xfrm>
            <a:off x="8826099" y="2044901"/>
            <a:ext cx="736673" cy="736673"/>
          </a:xfrm>
          <a:custGeom>
            <a:avLst/>
            <a:gdLst/>
            <a:ahLst/>
            <a:cxnLst/>
            <a:rect l="l" t="t" r="r" b="b"/>
            <a:pathLst>
              <a:path w="736672" h="736672" extrusionOk="0">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6" name="Google Shape;196;p23"/>
          <p:cNvSpPr/>
          <p:nvPr/>
        </p:nvSpPr>
        <p:spPr>
          <a:xfrm>
            <a:off x="8810222" y="2029025"/>
            <a:ext cx="774776" cy="774776"/>
          </a:xfrm>
          <a:custGeom>
            <a:avLst/>
            <a:gdLst/>
            <a:ahLst/>
            <a:cxnLst/>
            <a:rect l="l" t="t" r="r" b="b"/>
            <a:pathLst>
              <a:path w="774776" h="774776" extrusionOk="0">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7" name="Google Shape;197;p23"/>
          <p:cNvSpPr/>
          <p:nvPr/>
        </p:nvSpPr>
        <p:spPr>
          <a:xfrm>
            <a:off x="7329938" y="-9526"/>
            <a:ext cx="4864579" cy="2311628"/>
          </a:xfrm>
          <a:custGeom>
            <a:avLst/>
            <a:gdLst/>
            <a:ahLst/>
            <a:cxnLst/>
            <a:rect l="l" t="t" r="r" b="b"/>
            <a:pathLst>
              <a:path w="4864578" h="2311627" extrusionOk="0">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8" name="Google Shape;198;p23"/>
          <p:cNvSpPr/>
          <p:nvPr/>
        </p:nvSpPr>
        <p:spPr>
          <a:xfrm>
            <a:off x="9766949" y="442639"/>
            <a:ext cx="2425939" cy="2603756"/>
          </a:xfrm>
          <a:custGeom>
            <a:avLst/>
            <a:gdLst/>
            <a:ahLst/>
            <a:cxnLst/>
            <a:rect l="l" t="t" r="r" b="b"/>
            <a:pathLst>
              <a:path w="2425938" h="2603756" extrusionOk="0">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9" name="Google Shape;199;p23"/>
          <p:cNvSpPr/>
          <p:nvPr/>
        </p:nvSpPr>
        <p:spPr>
          <a:xfrm>
            <a:off x="-9526" y="2340318"/>
            <a:ext cx="2870483" cy="2540250"/>
          </a:xfrm>
          <a:custGeom>
            <a:avLst/>
            <a:gdLst/>
            <a:ahLst/>
            <a:cxnLst/>
            <a:rect l="l" t="t" r="r" b="b"/>
            <a:pathLst>
              <a:path w="2870482" h="2540250" extrusionOk="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slide">
  <p:cSld name="Thanks slide">
    <p:spTree>
      <p:nvGrpSpPr>
        <p:cNvPr id="1" name="Shape 200"/>
        <p:cNvGrpSpPr/>
        <p:nvPr/>
      </p:nvGrpSpPr>
      <p:grpSpPr>
        <a:xfrm>
          <a:off x="0" y="0"/>
          <a:ext cx="0" cy="0"/>
          <a:chOff x="0" y="0"/>
          <a:chExt cx="0" cy="0"/>
        </a:xfrm>
      </p:grpSpPr>
      <p:sp>
        <p:nvSpPr>
          <p:cNvPr id="201" name="Google Shape;201;p24"/>
          <p:cNvSpPr>
            <a:spLocks noGrp="1"/>
          </p:cNvSpPr>
          <p:nvPr>
            <p:ph type="pic" idx="2"/>
          </p:nvPr>
        </p:nvSpPr>
        <p:spPr>
          <a:xfrm>
            <a:off x="5245189" y="1"/>
            <a:ext cx="6943003" cy="5934621"/>
          </a:xfrm>
          <a:prstGeom prst="rect">
            <a:avLst/>
          </a:prstGeom>
          <a:noFill/>
          <a:ln>
            <a:noFill/>
          </a:ln>
        </p:spPr>
      </p:sp>
      <p:sp>
        <p:nvSpPr>
          <p:cNvPr id="202" name="Google Shape;202;p24"/>
          <p:cNvSpPr txBox="1">
            <a:spLocks noGrp="1"/>
          </p:cNvSpPr>
          <p:nvPr>
            <p:ph type="title"/>
          </p:nvPr>
        </p:nvSpPr>
        <p:spPr>
          <a:xfrm>
            <a:off x="814944" y="453050"/>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3" name="Google Shape;203;p24"/>
          <p:cNvSpPr/>
          <p:nvPr/>
        </p:nvSpPr>
        <p:spPr>
          <a:xfrm>
            <a:off x="8704586" y="5422906"/>
            <a:ext cx="736600" cy="736600"/>
          </a:xfrm>
          <a:custGeom>
            <a:avLst/>
            <a:gdLst/>
            <a:ahLst/>
            <a:cxnLst/>
            <a:rect l="l" t="t" r="r" b="b"/>
            <a:pathLst>
              <a:path w="736600" h="736600" extrusionOk="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4" name="Google Shape;204;p24"/>
          <p:cNvSpPr/>
          <p:nvPr/>
        </p:nvSpPr>
        <p:spPr>
          <a:xfrm>
            <a:off x="9659429" y="3776986"/>
            <a:ext cx="2540000" cy="2628900"/>
          </a:xfrm>
          <a:custGeom>
            <a:avLst/>
            <a:gdLst/>
            <a:ahLst/>
            <a:cxnLst/>
            <a:rect l="l" t="t" r="r" b="b"/>
            <a:pathLst>
              <a:path w="2540000" h="2628900" extrusionOk="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5" name="Google Shape;205;p24"/>
          <p:cNvSpPr txBox="1">
            <a:spLocks noGrp="1"/>
          </p:cNvSpPr>
          <p:nvPr>
            <p:ph type="body" idx="1"/>
          </p:nvPr>
        </p:nvSpPr>
        <p:spPr>
          <a:xfrm>
            <a:off x="824420" y="3955665"/>
            <a:ext cx="4367531" cy="52471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2800"/>
              <a:buNone/>
              <a:defRPr sz="2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24"/>
          <p:cNvSpPr txBox="1">
            <a:spLocks noGrp="1"/>
          </p:cNvSpPr>
          <p:nvPr>
            <p:ph type="body" idx="3"/>
          </p:nvPr>
        </p:nvSpPr>
        <p:spPr>
          <a:xfrm>
            <a:off x="824420" y="4633361"/>
            <a:ext cx="4367531" cy="365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24"/>
          <p:cNvSpPr txBox="1">
            <a:spLocks noGrp="1"/>
          </p:cNvSpPr>
          <p:nvPr>
            <p:ph type="body" idx="4"/>
          </p:nvPr>
        </p:nvSpPr>
        <p:spPr>
          <a:xfrm>
            <a:off x="824420" y="4892976"/>
            <a:ext cx="4367531" cy="365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3"/>
              </a:buClr>
              <a:buSzPts val="2500"/>
              <a:buNone/>
              <a:defRPr sz="2500" b="1" i="0">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24"/>
          <p:cNvSpPr txBox="1">
            <a:spLocks noGrp="1"/>
          </p:cNvSpPr>
          <p:nvPr>
            <p:ph type="body" idx="5"/>
          </p:nvPr>
        </p:nvSpPr>
        <p:spPr>
          <a:xfrm>
            <a:off x="824420" y="5334299"/>
            <a:ext cx="4367531" cy="365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24"/>
          <p:cNvSpPr txBox="1">
            <a:spLocks noGrp="1"/>
          </p:cNvSpPr>
          <p:nvPr>
            <p:ph type="body" idx="6"/>
          </p:nvPr>
        </p:nvSpPr>
        <p:spPr>
          <a:xfrm>
            <a:off x="824420" y="5593914"/>
            <a:ext cx="4367531" cy="365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3"/>
              </a:buClr>
              <a:buSzPts val="2500"/>
              <a:buNone/>
              <a:defRPr sz="2500" b="1" i="0">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24"/>
          <p:cNvSpPr/>
          <p:nvPr/>
        </p:nvSpPr>
        <p:spPr>
          <a:xfrm>
            <a:off x="900978" y="1561556"/>
            <a:ext cx="2973890" cy="165305"/>
          </a:xfrm>
          <a:custGeom>
            <a:avLst/>
            <a:gdLst/>
            <a:ahLst/>
            <a:cxnLst/>
            <a:rect l="l" t="t" r="r" b="b"/>
            <a:pathLst>
              <a:path w="2973890" h="165304" extrusionOk="0">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1" name="Google Shape;211;p24"/>
          <p:cNvSpPr/>
          <p:nvPr/>
        </p:nvSpPr>
        <p:spPr>
          <a:xfrm>
            <a:off x="7172412" y="-12694"/>
            <a:ext cx="4978400" cy="2133600"/>
          </a:xfrm>
          <a:custGeom>
            <a:avLst/>
            <a:gdLst/>
            <a:ahLst/>
            <a:cxnLst/>
            <a:rect l="l" t="t" r="r" b="b"/>
            <a:pathLst>
              <a:path w="4978400" h="2133600" extrusionOk="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12"/>
        <p:cNvGrpSpPr/>
        <p:nvPr/>
      </p:nvGrpSpPr>
      <p:grpSpPr>
        <a:xfrm>
          <a:off x="0" y="0"/>
          <a:ext cx="0" cy="0"/>
          <a:chOff x="0" y="0"/>
          <a:chExt cx="0" cy="0"/>
        </a:xfrm>
      </p:grpSpPr>
      <p:sp>
        <p:nvSpPr>
          <p:cNvPr id="213" name="Google Shape;213;p25"/>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4" name="Google Shape;214;p25"/>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5" name="Google Shape;215;p25"/>
          <p:cNvSpPr/>
          <p:nvPr/>
        </p:nvSpPr>
        <p:spPr>
          <a:xfrm>
            <a:off x="7998821" y="1645349"/>
            <a:ext cx="4196737" cy="1001638"/>
          </a:xfrm>
          <a:custGeom>
            <a:avLst/>
            <a:gdLst/>
            <a:ahLst/>
            <a:cxnLst/>
            <a:rect l="l" t="t" r="r" b="b"/>
            <a:pathLst>
              <a:path w="3152775" h="752475" extrusionOk="0">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6" name="Google Shape;216;p25"/>
          <p:cNvSpPr/>
          <p:nvPr/>
        </p:nvSpPr>
        <p:spPr>
          <a:xfrm>
            <a:off x="12186920" y="2632655"/>
            <a:ext cx="5081" cy="25381"/>
          </a:xfrm>
          <a:custGeom>
            <a:avLst/>
            <a:gdLst/>
            <a:ahLst/>
            <a:cxnLst/>
            <a:rect l="l" t="t" r="r" b="b"/>
            <a:pathLst>
              <a:path w="5081" h="25381" extrusionOk="0">
                <a:moveTo>
                  <a:pt x="0" y="0"/>
                </a:moveTo>
                <a:lnTo>
                  <a:pt x="5081" y="0"/>
                </a:lnTo>
                <a:lnTo>
                  <a:pt x="5081" y="25381"/>
                </a:lnTo>
                <a:lnTo>
                  <a:pt x="0" y="25381"/>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7" name="Google Shape;217;p25"/>
          <p:cNvSpPr txBox="1">
            <a:spLocks noGrp="1"/>
          </p:cNvSpPr>
          <p:nvPr>
            <p:ph type="ctrTitle"/>
          </p:nvPr>
        </p:nvSpPr>
        <p:spPr>
          <a:xfrm>
            <a:off x="781987" y="793172"/>
            <a:ext cx="9144000" cy="65562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4000"/>
              <a:buFont typeface="Century Gothic"/>
              <a:buNone/>
              <a:defRPr sz="40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8" name="Google Shape;218;p25"/>
          <p:cNvSpPr txBox="1">
            <a:spLocks noGrp="1"/>
          </p:cNvSpPr>
          <p:nvPr>
            <p:ph type="subTitle" idx="1"/>
          </p:nvPr>
        </p:nvSpPr>
        <p:spPr>
          <a:xfrm>
            <a:off x="795772" y="1877051"/>
            <a:ext cx="6843278" cy="496223"/>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accent1"/>
              </a:buClr>
              <a:buSzPts val="1800"/>
              <a:buNone/>
              <a:defRPr sz="1800" b="1" i="0">
                <a:solidFill>
                  <a:schemeClr val="accent1"/>
                </a:solidFill>
              </a:defRPr>
            </a:lvl1pPr>
            <a:lvl2pPr lvl="1" algn="ctr">
              <a:lnSpc>
                <a:spcPct val="90000"/>
              </a:lnSpc>
              <a:spcBef>
                <a:spcPts val="500"/>
              </a:spcBef>
              <a:spcAft>
                <a:spcPts val="0"/>
              </a:spcAft>
              <a:buClr>
                <a:schemeClr val="accent1"/>
              </a:buClr>
              <a:buSzPts val="2000"/>
              <a:buNone/>
              <a:defRPr sz="2000"/>
            </a:lvl2pPr>
            <a:lvl3pPr lvl="2" algn="ctr">
              <a:lnSpc>
                <a:spcPct val="90000"/>
              </a:lnSpc>
              <a:spcBef>
                <a:spcPts val="500"/>
              </a:spcBef>
              <a:spcAft>
                <a:spcPts val="0"/>
              </a:spcAft>
              <a:buClr>
                <a:schemeClr val="accent1"/>
              </a:buClr>
              <a:buSzPts val="1800"/>
              <a:buNone/>
              <a:defRPr sz="1800"/>
            </a:lvl3pPr>
            <a:lvl4pPr lvl="3" algn="ctr">
              <a:lnSpc>
                <a:spcPct val="90000"/>
              </a:lnSpc>
              <a:spcBef>
                <a:spcPts val="500"/>
              </a:spcBef>
              <a:spcAft>
                <a:spcPts val="0"/>
              </a:spcAft>
              <a:buClr>
                <a:schemeClr val="accent1"/>
              </a:buClr>
              <a:buSzPts val="1600"/>
              <a:buNone/>
              <a:defRPr sz="1600"/>
            </a:lvl4pPr>
            <a:lvl5pPr lvl="4" algn="ctr">
              <a:lnSpc>
                <a:spcPct val="90000"/>
              </a:lnSpc>
              <a:spcBef>
                <a:spcPts val="500"/>
              </a:spcBef>
              <a:spcAft>
                <a:spcPts val="0"/>
              </a:spcAft>
              <a:buClr>
                <a:schemeClr val="accen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19" name="Google Shape;219;p25"/>
          <p:cNvSpPr/>
          <p:nvPr/>
        </p:nvSpPr>
        <p:spPr>
          <a:xfrm>
            <a:off x="903223" y="1550951"/>
            <a:ext cx="3273552" cy="151200"/>
          </a:xfrm>
          <a:custGeom>
            <a:avLst/>
            <a:gdLst/>
            <a:ahLst/>
            <a:cxnLst/>
            <a:rect l="l" t="t" r="r" b="b"/>
            <a:pathLst>
              <a:path w="2447925" h="114300" extrusionOk="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0" name="Google Shape;220;p25"/>
          <p:cNvSpPr/>
          <p:nvPr/>
        </p:nvSpPr>
        <p:spPr>
          <a:xfrm>
            <a:off x="3899957" y="4662943"/>
            <a:ext cx="8292043" cy="760738"/>
          </a:xfrm>
          <a:custGeom>
            <a:avLst/>
            <a:gdLst/>
            <a:ahLst/>
            <a:cxnLst/>
            <a:rect l="l" t="t" r="r" b="b"/>
            <a:pathLst>
              <a:path w="6229350" h="571500" extrusionOk="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1" name="Google Shape;221;p25"/>
          <p:cNvSpPr/>
          <p:nvPr/>
        </p:nvSpPr>
        <p:spPr>
          <a:xfrm>
            <a:off x="3909848" y="4665641"/>
            <a:ext cx="8277071" cy="257213"/>
          </a:xfrm>
          <a:custGeom>
            <a:avLst/>
            <a:gdLst/>
            <a:ahLst/>
            <a:cxnLst/>
            <a:rect l="l" t="t" r="r" b="b"/>
            <a:pathLst>
              <a:path w="8277071" h="257213" extrusionOk="0">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2" name="Google Shape;222;p25"/>
          <p:cNvSpPr/>
          <p:nvPr/>
        </p:nvSpPr>
        <p:spPr>
          <a:xfrm>
            <a:off x="12186919" y="4665641"/>
            <a:ext cx="5081" cy="25380"/>
          </a:xfrm>
          <a:custGeom>
            <a:avLst/>
            <a:gdLst/>
            <a:ahLst/>
            <a:cxnLst/>
            <a:rect l="l" t="t" r="r" b="b"/>
            <a:pathLst>
              <a:path w="5081" h="25380" extrusionOk="0">
                <a:moveTo>
                  <a:pt x="0" y="0"/>
                </a:moveTo>
                <a:lnTo>
                  <a:pt x="5081" y="0"/>
                </a:lnTo>
                <a:lnTo>
                  <a:pt x="5081" y="25380"/>
                </a:lnTo>
                <a:lnTo>
                  <a:pt x="0" y="2538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3" name="Google Shape;223;p25"/>
          <p:cNvSpPr/>
          <p:nvPr/>
        </p:nvSpPr>
        <p:spPr>
          <a:xfrm>
            <a:off x="3905233" y="4922854"/>
            <a:ext cx="8286767" cy="513089"/>
          </a:xfrm>
          <a:custGeom>
            <a:avLst/>
            <a:gdLst/>
            <a:ahLst/>
            <a:cxnLst/>
            <a:rect l="l" t="t" r="r" b="b"/>
            <a:pathLst>
              <a:path w="8286767" h="513089" extrusionOk="0">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4" name="Google Shape;224;p25"/>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25"/>
          <p:cNvSpPr txBox="1">
            <a:spLocks noGrp="1"/>
          </p:cNvSpPr>
          <p:nvPr>
            <p:ph type="ftr" idx="11"/>
          </p:nvPr>
        </p:nvSpPr>
        <p:spPr>
          <a:xfrm>
            <a:off x="812290" y="5816819"/>
            <a:ext cx="33987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25"/>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27"/>
        <p:cNvGrpSpPr/>
        <p:nvPr/>
      </p:nvGrpSpPr>
      <p:grpSpPr>
        <a:xfrm>
          <a:off x="0" y="0"/>
          <a:ext cx="0" cy="0"/>
          <a:chOff x="0" y="0"/>
          <a:chExt cx="0" cy="0"/>
        </a:xfrm>
      </p:grpSpPr>
      <p:sp>
        <p:nvSpPr>
          <p:cNvPr id="228" name="Google Shape;228;p26"/>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229;p26"/>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0" name="Google Shape;230;p26"/>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26"/>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26"/>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233" name="Google Shape;233;p26"/>
          <p:cNvGrpSpPr/>
          <p:nvPr/>
        </p:nvGrpSpPr>
        <p:grpSpPr>
          <a:xfrm>
            <a:off x="9999818" y="-7969"/>
            <a:ext cx="2199425" cy="1945482"/>
            <a:chOff x="9994666" y="-7969"/>
            <a:chExt cx="2199425" cy="1945482"/>
          </a:xfrm>
        </p:grpSpPr>
        <p:sp>
          <p:nvSpPr>
            <p:cNvPr id="234" name="Google Shape;234;p26"/>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5" name="Google Shape;235;p26"/>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6" name="Google Shape;236;p26"/>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7" name="Google Shape;237;p26"/>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8" name="Google Shape;238;p26"/>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9" name="Google Shape;239;p26"/>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40" name="Google Shape;240;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solidFill>
                  <a:schemeClr val="dk1"/>
                </a:solidFill>
              </a:defRPr>
            </a:lvl1pPr>
            <a:lvl2pPr marL="914400" lvl="1" indent="-317500" algn="l">
              <a:lnSpc>
                <a:spcPct val="90000"/>
              </a:lnSpc>
              <a:spcBef>
                <a:spcPts val="500"/>
              </a:spcBef>
              <a:spcAft>
                <a:spcPts val="0"/>
              </a:spcAft>
              <a:buClr>
                <a:schemeClr val="dk1"/>
              </a:buClr>
              <a:buSzPts val="1400"/>
              <a:buChar char="•"/>
              <a:defRPr sz="1400">
                <a:solidFill>
                  <a:schemeClr val="dk1"/>
                </a:solidFill>
              </a:defRPr>
            </a:lvl2pPr>
            <a:lvl3pPr marL="1371600" lvl="2" indent="-304800" algn="l">
              <a:lnSpc>
                <a:spcPct val="90000"/>
              </a:lnSpc>
              <a:spcBef>
                <a:spcPts val="500"/>
              </a:spcBef>
              <a:spcAft>
                <a:spcPts val="0"/>
              </a:spcAft>
              <a:buClr>
                <a:schemeClr val="dk1"/>
              </a:buClr>
              <a:buSzPts val="1200"/>
              <a:buChar char="•"/>
              <a:defRPr sz="1200">
                <a:solidFill>
                  <a:schemeClr val="dk1"/>
                </a:solidFill>
              </a:defRPr>
            </a:lvl3pPr>
            <a:lvl4pPr marL="1828800" lvl="3" indent="-298450" algn="l">
              <a:lnSpc>
                <a:spcPct val="90000"/>
              </a:lnSpc>
              <a:spcBef>
                <a:spcPts val="500"/>
              </a:spcBef>
              <a:spcAft>
                <a:spcPts val="0"/>
              </a:spcAft>
              <a:buClr>
                <a:schemeClr val="dk1"/>
              </a:buClr>
              <a:buSzPts val="1100"/>
              <a:buChar char="•"/>
              <a:defRPr sz="1100">
                <a:solidFill>
                  <a:schemeClr val="dk1"/>
                </a:solidFill>
              </a:defRPr>
            </a:lvl4pPr>
            <a:lvl5pPr marL="2286000" lvl="4" indent="-298450" algn="l">
              <a:lnSpc>
                <a:spcPct val="90000"/>
              </a:lnSpc>
              <a:spcBef>
                <a:spcPts val="500"/>
              </a:spcBef>
              <a:spcAft>
                <a:spcPts val="0"/>
              </a:spcAft>
              <a:buClr>
                <a:schemeClr val="dk1"/>
              </a:buClr>
              <a:buSzPts val="1100"/>
              <a:buChar char="•"/>
              <a:defRPr sz="11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1" name="Google Shape;241;p26"/>
          <p:cNvSpPr txBox="1">
            <a:spLocks noGrp="1"/>
          </p:cNvSpPr>
          <p:nvPr>
            <p:ph type="title"/>
          </p:nvPr>
        </p:nvSpPr>
        <p:spPr>
          <a:xfrm>
            <a:off x="838200" y="365126"/>
            <a:ext cx="9050518" cy="9454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26"/>
          <p:cNvSpPr/>
          <p:nvPr/>
        </p:nvSpPr>
        <p:spPr>
          <a:xfrm>
            <a:off x="838200" y="1492524"/>
            <a:ext cx="6153912" cy="151200"/>
          </a:xfrm>
          <a:custGeom>
            <a:avLst/>
            <a:gdLst/>
            <a:ahLst/>
            <a:cxnLst/>
            <a:rect l="l" t="t" r="r" b="b"/>
            <a:pathLst>
              <a:path w="4629150" h="123825" extrusionOk="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43"/>
        <p:cNvGrpSpPr/>
        <p:nvPr/>
      </p:nvGrpSpPr>
      <p:grpSpPr>
        <a:xfrm>
          <a:off x="0" y="0"/>
          <a:ext cx="0" cy="0"/>
          <a:chOff x="0" y="0"/>
          <a:chExt cx="0" cy="0"/>
        </a:xfrm>
      </p:grpSpPr>
      <p:sp>
        <p:nvSpPr>
          <p:cNvPr id="244" name="Google Shape;244;p27"/>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5" name="Google Shape;245;p27"/>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6" name="Google Shape;246;p27"/>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7" name="Google Shape;247;p27"/>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27"/>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249" name="Google Shape;249;p27"/>
          <p:cNvGrpSpPr/>
          <p:nvPr/>
        </p:nvGrpSpPr>
        <p:grpSpPr>
          <a:xfrm>
            <a:off x="9999818" y="-7969"/>
            <a:ext cx="2199425" cy="1945482"/>
            <a:chOff x="9994666" y="-7969"/>
            <a:chExt cx="2199425" cy="1945482"/>
          </a:xfrm>
        </p:grpSpPr>
        <p:sp>
          <p:nvSpPr>
            <p:cNvPr id="250" name="Google Shape;250;p27"/>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1" name="Google Shape;251;p27"/>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2" name="Google Shape;252;p27"/>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3" name="Google Shape;253;p27"/>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4" name="Google Shape;254;p27"/>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5" name="Google Shape;255;p27"/>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56" name="Google Shape;256;p27"/>
          <p:cNvSpPr txBox="1">
            <a:spLocks noGrp="1"/>
          </p:cNvSpPr>
          <p:nvPr>
            <p:ph type="title"/>
          </p:nvPr>
        </p:nvSpPr>
        <p:spPr>
          <a:xfrm>
            <a:off x="838200" y="365126"/>
            <a:ext cx="9050518" cy="9454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7" name="Google Shape;257;p27"/>
          <p:cNvSpPr/>
          <p:nvPr/>
        </p:nvSpPr>
        <p:spPr>
          <a:xfrm>
            <a:off x="838200" y="1492524"/>
            <a:ext cx="6153912" cy="151200"/>
          </a:xfrm>
          <a:custGeom>
            <a:avLst/>
            <a:gdLst/>
            <a:ahLst/>
            <a:cxnLst/>
            <a:rect l="l" t="t" r="r" b="b"/>
            <a:pathLst>
              <a:path w="4629150" h="123825" extrusionOk="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8" name="Google Shape;258;p27"/>
          <p:cNvSpPr txBox="1">
            <a:spLocks noGrp="1"/>
          </p:cNvSpPr>
          <p:nvPr>
            <p:ph type="body" idx="1"/>
          </p:nvPr>
        </p:nvSpPr>
        <p:spPr>
          <a:xfrm>
            <a:off x="839788" y="1825624"/>
            <a:ext cx="5157787" cy="42108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1"/>
              </a:buClr>
              <a:buSzPts val="1800"/>
              <a:buNone/>
              <a:defRPr sz="1800" b="1"/>
            </a:lvl1pPr>
            <a:lvl2pPr marL="914400" lvl="1" indent="-228600" algn="l">
              <a:lnSpc>
                <a:spcPct val="90000"/>
              </a:lnSpc>
              <a:spcBef>
                <a:spcPts val="500"/>
              </a:spcBef>
              <a:spcAft>
                <a:spcPts val="0"/>
              </a:spcAft>
              <a:buClr>
                <a:schemeClr val="accent1"/>
              </a:buClr>
              <a:buSzPts val="2000"/>
              <a:buNone/>
              <a:defRPr sz="2000" b="1"/>
            </a:lvl2pPr>
            <a:lvl3pPr marL="1371600" lvl="2" indent="-228600" algn="l">
              <a:lnSpc>
                <a:spcPct val="90000"/>
              </a:lnSpc>
              <a:spcBef>
                <a:spcPts val="500"/>
              </a:spcBef>
              <a:spcAft>
                <a:spcPts val="0"/>
              </a:spcAft>
              <a:buClr>
                <a:schemeClr val="accent1"/>
              </a:buClr>
              <a:buSzPts val="1800"/>
              <a:buNone/>
              <a:defRPr sz="1800" b="1"/>
            </a:lvl3pPr>
            <a:lvl4pPr marL="1828800" lvl="3" indent="-228600" algn="l">
              <a:lnSpc>
                <a:spcPct val="90000"/>
              </a:lnSpc>
              <a:spcBef>
                <a:spcPts val="500"/>
              </a:spcBef>
              <a:spcAft>
                <a:spcPts val="0"/>
              </a:spcAft>
              <a:buClr>
                <a:schemeClr val="accent1"/>
              </a:buClr>
              <a:buSzPts val="1600"/>
              <a:buNone/>
              <a:defRPr sz="1600" b="1"/>
            </a:lvl4pPr>
            <a:lvl5pPr marL="2286000" lvl="4" indent="-228600" algn="l">
              <a:lnSpc>
                <a:spcPct val="90000"/>
              </a:lnSpc>
              <a:spcBef>
                <a:spcPts val="500"/>
              </a:spcBef>
              <a:spcAft>
                <a:spcPts val="0"/>
              </a:spcAft>
              <a:buClr>
                <a:schemeClr val="accent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59" name="Google Shape;259;p27"/>
          <p:cNvSpPr txBox="1">
            <a:spLocks noGrp="1"/>
          </p:cNvSpPr>
          <p:nvPr>
            <p:ph type="body" idx="2"/>
          </p:nvPr>
        </p:nvSpPr>
        <p:spPr>
          <a:xfrm>
            <a:off x="839788" y="2323458"/>
            <a:ext cx="5157787" cy="3387547"/>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solidFill>
                  <a:schemeClr val="dk1"/>
                </a:solidFill>
              </a:defRPr>
            </a:lvl1pPr>
            <a:lvl2pPr marL="914400" lvl="1" indent="-317500" algn="l">
              <a:lnSpc>
                <a:spcPct val="90000"/>
              </a:lnSpc>
              <a:spcBef>
                <a:spcPts val="500"/>
              </a:spcBef>
              <a:spcAft>
                <a:spcPts val="0"/>
              </a:spcAft>
              <a:buClr>
                <a:schemeClr val="dk1"/>
              </a:buClr>
              <a:buSzPts val="1400"/>
              <a:buChar char="•"/>
              <a:defRPr sz="1400">
                <a:solidFill>
                  <a:schemeClr val="dk1"/>
                </a:solidFill>
              </a:defRPr>
            </a:lvl2pPr>
            <a:lvl3pPr marL="1371600" lvl="2" indent="-304800" algn="l">
              <a:lnSpc>
                <a:spcPct val="90000"/>
              </a:lnSpc>
              <a:spcBef>
                <a:spcPts val="500"/>
              </a:spcBef>
              <a:spcAft>
                <a:spcPts val="0"/>
              </a:spcAft>
              <a:buClr>
                <a:schemeClr val="dk1"/>
              </a:buClr>
              <a:buSzPts val="1200"/>
              <a:buChar char="•"/>
              <a:defRPr sz="1200">
                <a:solidFill>
                  <a:schemeClr val="dk1"/>
                </a:solidFill>
              </a:defRPr>
            </a:lvl3pPr>
            <a:lvl4pPr marL="1828800" lvl="3" indent="-298450" algn="l">
              <a:lnSpc>
                <a:spcPct val="90000"/>
              </a:lnSpc>
              <a:spcBef>
                <a:spcPts val="500"/>
              </a:spcBef>
              <a:spcAft>
                <a:spcPts val="0"/>
              </a:spcAft>
              <a:buClr>
                <a:schemeClr val="dk1"/>
              </a:buClr>
              <a:buSzPts val="1100"/>
              <a:buChar char="•"/>
              <a:defRPr sz="1100">
                <a:solidFill>
                  <a:schemeClr val="dk1"/>
                </a:solidFill>
              </a:defRPr>
            </a:lvl4pPr>
            <a:lvl5pPr marL="2286000" lvl="4" indent="-298450" algn="l">
              <a:lnSpc>
                <a:spcPct val="90000"/>
              </a:lnSpc>
              <a:spcBef>
                <a:spcPts val="500"/>
              </a:spcBef>
              <a:spcAft>
                <a:spcPts val="0"/>
              </a:spcAft>
              <a:buClr>
                <a:schemeClr val="dk1"/>
              </a:buClr>
              <a:buSzPts val="1100"/>
              <a:buChar char="•"/>
              <a:defRPr sz="11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27"/>
          <p:cNvSpPr txBox="1">
            <a:spLocks noGrp="1"/>
          </p:cNvSpPr>
          <p:nvPr>
            <p:ph type="body" idx="3"/>
          </p:nvPr>
        </p:nvSpPr>
        <p:spPr>
          <a:xfrm>
            <a:off x="6172200" y="1828800"/>
            <a:ext cx="5183188" cy="41790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1"/>
              </a:buClr>
              <a:buSzPts val="1800"/>
              <a:buNone/>
              <a:defRPr sz="1800" b="1"/>
            </a:lvl1pPr>
            <a:lvl2pPr marL="914400" lvl="1" indent="-228600" algn="l">
              <a:lnSpc>
                <a:spcPct val="90000"/>
              </a:lnSpc>
              <a:spcBef>
                <a:spcPts val="500"/>
              </a:spcBef>
              <a:spcAft>
                <a:spcPts val="0"/>
              </a:spcAft>
              <a:buClr>
                <a:schemeClr val="accent1"/>
              </a:buClr>
              <a:buSzPts val="2000"/>
              <a:buNone/>
              <a:defRPr sz="2000" b="1"/>
            </a:lvl2pPr>
            <a:lvl3pPr marL="1371600" lvl="2" indent="-228600" algn="l">
              <a:lnSpc>
                <a:spcPct val="90000"/>
              </a:lnSpc>
              <a:spcBef>
                <a:spcPts val="500"/>
              </a:spcBef>
              <a:spcAft>
                <a:spcPts val="0"/>
              </a:spcAft>
              <a:buClr>
                <a:schemeClr val="accent1"/>
              </a:buClr>
              <a:buSzPts val="1800"/>
              <a:buNone/>
              <a:defRPr sz="1800" b="1"/>
            </a:lvl3pPr>
            <a:lvl4pPr marL="1828800" lvl="3" indent="-228600" algn="l">
              <a:lnSpc>
                <a:spcPct val="90000"/>
              </a:lnSpc>
              <a:spcBef>
                <a:spcPts val="500"/>
              </a:spcBef>
              <a:spcAft>
                <a:spcPts val="0"/>
              </a:spcAft>
              <a:buClr>
                <a:schemeClr val="accent1"/>
              </a:buClr>
              <a:buSzPts val="1600"/>
              <a:buNone/>
              <a:defRPr sz="1600" b="1"/>
            </a:lvl4pPr>
            <a:lvl5pPr marL="2286000" lvl="4" indent="-228600" algn="l">
              <a:lnSpc>
                <a:spcPct val="90000"/>
              </a:lnSpc>
              <a:spcBef>
                <a:spcPts val="500"/>
              </a:spcBef>
              <a:spcAft>
                <a:spcPts val="0"/>
              </a:spcAft>
              <a:buClr>
                <a:schemeClr val="accent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1" name="Google Shape;261;p27"/>
          <p:cNvSpPr txBox="1">
            <a:spLocks noGrp="1"/>
          </p:cNvSpPr>
          <p:nvPr>
            <p:ph type="body" idx="4"/>
          </p:nvPr>
        </p:nvSpPr>
        <p:spPr>
          <a:xfrm>
            <a:off x="6172200" y="2323458"/>
            <a:ext cx="5183188" cy="3387547"/>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solidFill>
                  <a:schemeClr val="dk1"/>
                </a:solidFill>
              </a:defRPr>
            </a:lvl1pPr>
            <a:lvl2pPr marL="914400" lvl="1" indent="-317500" algn="l">
              <a:lnSpc>
                <a:spcPct val="90000"/>
              </a:lnSpc>
              <a:spcBef>
                <a:spcPts val="500"/>
              </a:spcBef>
              <a:spcAft>
                <a:spcPts val="0"/>
              </a:spcAft>
              <a:buClr>
                <a:schemeClr val="dk1"/>
              </a:buClr>
              <a:buSzPts val="1400"/>
              <a:buChar char="•"/>
              <a:defRPr sz="1400">
                <a:solidFill>
                  <a:schemeClr val="dk1"/>
                </a:solidFill>
              </a:defRPr>
            </a:lvl2pPr>
            <a:lvl3pPr marL="1371600" lvl="2" indent="-304800" algn="l">
              <a:lnSpc>
                <a:spcPct val="90000"/>
              </a:lnSpc>
              <a:spcBef>
                <a:spcPts val="500"/>
              </a:spcBef>
              <a:spcAft>
                <a:spcPts val="0"/>
              </a:spcAft>
              <a:buClr>
                <a:schemeClr val="dk1"/>
              </a:buClr>
              <a:buSzPts val="1200"/>
              <a:buChar char="•"/>
              <a:defRPr sz="1200">
                <a:solidFill>
                  <a:schemeClr val="dk1"/>
                </a:solidFill>
              </a:defRPr>
            </a:lvl3pPr>
            <a:lvl4pPr marL="1828800" lvl="3" indent="-298450" algn="l">
              <a:lnSpc>
                <a:spcPct val="90000"/>
              </a:lnSpc>
              <a:spcBef>
                <a:spcPts val="500"/>
              </a:spcBef>
              <a:spcAft>
                <a:spcPts val="0"/>
              </a:spcAft>
              <a:buClr>
                <a:schemeClr val="dk1"/>
              </a:buClr>
              <a:buSzPts val="1100"/>
              <a:buChar char="•"/>
              <a:defRPr sz="1100">
                <a:solidFill>
                  <a:schemeClr val="dk1"/>
                </a:solidFill>
              </a:defRPr>
            </a:lvl4pPr>
            <a:lvl5pPr marL="2286000" lvl="4" indent="-298450" algn="l">
              <a:lnSpc>
                <a:spcPct val="90000"/>
              </a:lnSpc>
              <a:spcBef>
                <a:spcPts val="500"/>
              </a:spcBef>
              <a:spcAft>
                <a:spcPts val="0"/>
              </a:spcAft>
              <a:buClr>
                <a:schemeClr val="dk1"/>
              </a:buClr>
              <a:buSzPts val="1100"/>
              <a:buChar char="•"/>
              <a:defRPr sz="11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62"/>
        <p:cNvGrpSpPr/>
        <p:nvPr/>
      </p:nvGrpSpPr>
      <p:grpSpPr>
        <a:xfrm>
          <a:off x="0" y="0"/>
          <a:ext cx="0" cy="0"/>
          <a:chOff x="0" y="0"/>
          <a:chExt cx="0" cy="0"/>
        </a:xfrm>
      </p:grpSpPr>
      <p:sp>
        <p:nvSpPr>
          <p:cNvPr id="263" name="Google Shape;263;p28"/>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4" name="Google Shape;264;p28"/>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5" name="Google Shape;265;p28"/>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6" name="Google Shape;266;p28"/>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7" name="Google Shape;267;p28"/>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268" name="Google Shape;268;p28"/>
          <p:cNvGrpSpPr/>
          <p:nvPr/>
        </p:nvGrpSpPr>
        <p:grpSpPr>
          <a:xfrm>
            <a:off x="9999818" y="-7969"/>
            <a:ext cx="2199425" cy="1945482"/>
            <a:chOff x="9994666" y="-7969"/>
            <a:chExt cx="2199425" cy="1945482"/>
          </a:xfrm>
        </p:grpSpPr>
        <p:sp>
          <p:nvSpPr>
            <p:cNvPr id="269" name="Google Shape;269;p28"/>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0" name="Google Shape;270;p28"/>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1" name="Google Shape;271;p28"/>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2" name="Google Shape;272;p28"/>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3" name="Google Shape;273;p28"/>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4" name="Google Shape;274;p28"/>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75" name="Google Shape;275;p28"/>
          <p:cNvSpPr txBox="1">
            <a:spLocks noGrp="1"/>
          </p:cNvSpPr>
          <p:nvPr>
            <p:ph type="title"/>
          </p:nvPr>
        </p:nvSpPr>
        <p:spPr>
          <a:xfrm>
            <a:off x="838200" y="365126"/>
            <a:ext cx="9050518" cy="9454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6" name="Google Shape;276;p28"/>
          <p:cNvSpPr/>
          <p:nvPr/>
        </p:nvSpPr>
        <p:spPr>
          <a:xfrm>
            <a:off x="838200" y="1492524"/>
            <a:ext cx="6153912" cy="151200"/>
          </a:xfrm>
          <a:custGeom>
            <a:avLst/>
            <a:gdLst/>
            <a:ahLst/>
            <a:cxnLst/>
            <a:rect l="l" t="t" r="r" b="b"/>
            <a:pathLst>
              <a:path w="4629150" h="123825" extrusionOk="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7" name="Google Shape;277;p28"/>
          <p:cNvSpPr txBox="1">
            <a:spLocks noGrp="1"/>
          </p:cNvSpPr>
          <p:nvPr>
            <p:ph type="body" idx="1"/>
          </p:nvPr>
        </p:nvSpPr>
        <p:spPr>
          <a:xfrm>
            <a:off x="838200" y="1825625"/>
            <a:ext cx="5181600" cy="3885380"/>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solidFill>
                  <a:schemeClr val="dk1"/>
                </a:solidFill>
              </a:defRPr>
            </a:lvl1pPr>
            <a:lvl2pPr marL="914400" lvl="1" indent="-317500" algn="l">
              <a:lnSpc>
                <a:spcPct val="90000"/>
              </a:lnSpc>
              <a:spcBef>
                <a:spcPts val="500"/>
              </a:spcBef>
              <a:spcAft>
                <a:spcPts val="0"/>
              </a:spcAft>
              <a:buClr>
                <a:schemeClr val="dk1"/>
              </a:buClr>
              <a:buSzPts val="1400"/>
              <a:buChar char="•"/>
              <a:defRPr sz="1400">
                <a:solidFill>
                  <a:schemeClr val="dk1"/>
                </a:solidFill>
              </a:defRPr>
            </a:lvl2pPr>
            <a:lvl3pPr marL="1371600" lvl="2" indent="-304800" algn="l">
              <a:lnSpc>
                <a:spcPct val="90000"/>
              </a:lnSpc>
              <a:spcBef>
                <a:spcPts val="500"/>
              </a:spcBef>
              <a:spcAft>
                <a:spcPts val="0"/>
              </a:spcAft>
              <a:buClr>
                <a:schemeClr val="dk1"/>
              </a:buClr>
              <a:buSzPts val="1200"/>
              <a:buChar char="•"/>
              <a:defRPr sz="1200">
                <a:solidFill>
                  <a:schemeClr val="dk1"/>
                </a:solidFill>
              </a:defRPr>
            </a:lvl3pPr>
            <a:lvl4pPr marL="1828800" lvl="3" indent="-298450" algn="l">
              <a:lnSpc>
                <a:spcPct val="90000"/>
              </a:lnSpc>
              <a:spcBef>
                <a:spcPts val="500"/>
              </a:spcBef>
              <a:spcAft>
                <a:spcPts val="0"/>
              </a:spcAft>
              <a:buClr>
                <a:schemeClr val="dk1"/>
              </a:buClr>
              <a:buSzPts val="1100"/>
              <a:buChar char="•"/>
              <a:defRPr sz="1100">
                <a:solidFill>
                  <a:schemeClr val="dk1"/>
                </a:solidFill>
              </a:defRPr>
            </a:lvl4pPr>
            <a:lvl5pPr marL="2286000" lvl="4" indent="-298450" algn="l">
              <a:lnSpc>
                <a:spcPct val="90000"/>
              </a:lnSpc>
              <a:spcBef>
                <a:spcPts val="500"/>
              </a:spcBef>
              <a:spcAft>
                <a:spcPts val="0"/>
              </a:spcAft>
              <a:buClr>
                <a:schemeClr val="dk1"/>
              </a:buClr>
              <a:buSzPts val="1100"/>
              <a:buChar char="•"/>
              <a:defRPr sz="11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8" name="Google Shape;278;p28"/>
          <p:cNvSpPr txBox="1">
            <a:spLocks noGrp="1"/>
          </p:cNvSpPr>
          <p:nvPr>
            <p:ph type="body" idx="2"/>
          </p:nvPr>
        </p:nvSpPr>
        <p:spPr>
          <a:xfrm>
            <a:off x="6198110" y="1825624"/>
            <a:ext cx="5181600" cy="3929249"/>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solidFill>
                  <a:schemeClr val="dk1"/>
                </a:solidFill>
              </a:defRPr>
            </a:lvl1pPr>
            <a:lvl2pPr marL="914400" lvl="1" indent="-317500" algn="l">
              <a:lnSpc>
                <a:spcPct val="90000"/>
              </a:lnSpc>
              <a:spcBef>
                <a:spcPts val="500"/>
              </a:spcBef>
              <a:spcAft>
                <a:spcPts val="0"/>
              </a:spcAft>
              <a:buClr>
                <a:schemeClr val="dk1"/>
              </a:buClr>
              <a:buSzPts val="1400"/>
              <a:buChar char="•"/>
              <a:defRPr sz="1400">
                <a:solidFill>
                  <a:schemeClr val="dk1"/>
                </a:solidFill>
              </a:defRPr>
            </a:lvl2pPr>
            <a:lvl3pPr marL="1371600" lvl="2" indent="-304800" algn="l">
              <a:lnSpc>
                <a:spcPct val="90000"/>
              </a:lnSpc>
              <a:spcBef>
                <a:spcPts val="500"/>
              </a:spcBef>
              <a:spcAft>
                <a:spcPts val="0"/>
              </a:spcAft>
              <a:buClr>
                <a:schemeClr val="dk1"/>
              </a:buClr>
              <a:buSzPts val="1200"/>
              <a:buChar char="•"/>
              <a:defRPr sz="1200">
                <a:solidFill>
                  <a:schemeClr val="dk1"/>
                </a:solidFill>
              </a:defRPr>
            </a:lvl3pPr>
            <a:lvl4pPr marL="1828800" lvl="3" indent="-298450" algn="l">
              <a:lnSpc>
                <a:spcPct val="90000"/>
              </a:lnSpc>
              <a:spcBef>
                <a:spcPts val="500"/>
              </a:spcBef>
              <a:spcAft>
                <a:spcPts val="0"/>
              </a:spcAft>
              <a:buClr>
                <a:schemeClr val="dk1"/>
              </a:buClr>
              <a:buSzPts val="1100"/>
              <a:buChar char="•"/>
              <a:defRPr sz="1100">
                <a:solidFill>
                  <a:schemeClr val="dk1"/>
                </a:solidFill>
              </a:defRPr>
            </a:lvl4pPr>
            <a:lvl5pPr marL="2286000" lvl="4" indent="-298450" algn="l">
              <a:lnSpc>
                <a:spcPct val="90000"/>
              </a:lnSpc>
              <a:spcBef>
                <a:spcPts val="500"/>
              </a:spcBef>
              <a:spcAft>
                <a:spcPts val="0"/>
              </a:spcAft>
              <a:buClr>
                <a:schemeClr val="dk1"/>
              </a:buClr>
              <a:buSzPts val="1100"/>
              <a:buChar char="•"/>
              <a:defRPr sz="11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279"/>
        <p:cNvGrpSpPr/>
        <p:nvPr/>
      </p:nvGrpSpPr>
      <p:grpSpPr>
        <a:xfrm>
          <a:off x="0" y="0"/>
          <a:ext cx="0" cy="0"/>
          <a:chOff x="0" y="0"/>
          <a:chExt cx="0" cy="0"/>
        </a:xfrm>
      </p:grpSpPr>
      <p:sp>
        <p:nvSpPr>
          <p:cNvPr id="280" name="Google Shape;280;p29"/>
          <p:cNvSpPr>
            <a:spLocks noGrp="1"/>
          </p:cNvSpPr>
          <p:nvPr>
            <p:ph type="pic" idx="2"/>
          </p:nvPr>
        </p:nvSpPr>
        <p:spPr>
          <a:xfrm>
            <a:off x="5775856" y="532519"/>
            <a:ext cx="6416144" cy="4534825"/>
          </a:xfrm>
          <a:prstGeom prst="rect">
            <a:avLst/>
          </a:prstGeom>
          <a:noFill/>
          <a:ln>
            <a:noFill/>
          </a:ln>
        </p:spPr>
      </p:sp>
      <p:sp>
        <p:nvSpPr>
          <p:cNvPr id="281" name="Google Shape;281;p29"/>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29"/>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3" name="Google Shape;283;p29"/>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29"/>
          <p:cNvSpPr txBox="1">
            <a:spLocks noGrp="1"/>
          </p:cNvSpPr>
          <p:nvPr>
            <p:ph type="ftr" idx="11"/>
          </p:nvPr>
        </p:nvSpPr>
        <p:spPr>
          <a:xfrm>
            <a:off x="812290" y="5797769"/>
            <a:ext cx="390879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29"/>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86" name="Google Shape;286;p29"/>
          <p:cNvSpPr/>
          <p:nvPr/>
        </p:nvSpPr>
        <p:spPr>
          <a:xfrm>
            <a:off x="10413777" y="4433244"/>
            <a:ext cx="1782599" cy="30316"/>
          </a:xfrm>
          <a:custGeom>
            <a:avLst/>
            <a:gdLst/>
            <a:ahLst/>
            <a:cxnLst/>
            <a:rect l="l" t="t" r="r" b="b"/>
            <a:pathLst>
              <a:path w="1782599" h="30316" extrusionOk="0">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7" name="Google Shape;287;p29"/>
          <p:cNvSpPr/>
          <p:nvPr/>
        </p:nvSpPr>
        <p:spPr>
          <a:xfrm>
            <a:off x="887582" y="2045662"/>
            <a:ext cx="3785313" cy="165305"/>
          </a:xfrm>
          <a:custGeom>
            <a:avLst/>
            <a:gdLst/>
            <a:ahLst/>
            <a:cxnLst/>
            <a:rect l="l" t="t" r="r" b="b"/>
            <a:pathLst>
              <a:path w="3785313" h="165304" extrusionOk="0">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8" name="Google Shape;288;p29"/>
          <p:cNvSpPr/>
          <p:nvPr/>
        </p:nvSpPr>
        <p:spPr>
          <a:xfrm>
            <a:off x="10416941" y="4161024"/>
            <a:ext cx="1785131" cy="543175"/>
          </a:xfrm>
          <a:custGeom>
            <a:avLst/>
            <a:gdLst/>
            <a:ahLst/>
            <a:cxnLst/>
            <a:rect l="l" t="t" r="r" b="b"/>
            <a:pathLst>
              <a:path w="1343025" h="409575" extrusionOk="0">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9" name="Google Shape;289;p29"/>
          <p:cNvSpPr/>
          <p:nvPr/>
        </p:nvSpPr>
        <p:spPr>
          <a:xfrm>
            <a:off x="8607090" y="4437664"/>
            <a:ext cx="3595584" cy="922135"/>
          </a:xfrm>
          <a:custGeom>
            <a:avLst/>
            <a:gdLst/>
            <a:ahLst/>
            <a:cxnLst/>
            <a:rect l="l" t="t" r="r" b="b"/>
            <a:pathLst>
              <a:path w="2705100" h="695325" extrusionOk="0">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0" name="Google Shape;290;p29"/>
          <p:cNvSpPr txBox="1">
            <a:spLocks noGrp="1"/>
          </p:cNvSpPr>
          <p:nvPr>
            <p:ph type="title"/>
          </p:nvPr>
        </p:nvSpPr>
        <p:spPr>
          <a:xfrm>
            <a:off x="839788" y="457200"/>
            <a:ext cx="3932237" cy="144272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1" name="Google Shape;291;p29"/>
          <p:cNvSpPr txBox="1">
            <a:spLocks noGrp="1"/>
          </p:cNvSpPr>
          <p:nvPr>
            <p:ph type="body" idx="1"/>
          </p:nvPr>
        </p:nvSpPr>
        <p:spPr>
          <a:xfrm>
            <a:off x="839788" y="2356700"/>
            <a:ext cx="3932237" cy="3512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1600"/>
              <a:buNone/>
              <a:defRPr sz="1600"/>
            </a:lvl1pPr>
            <a:lvl2pPr marL="914400" lvl="1" indent="-228600" algn="l">
              <a:lnSpc>
                <a:spcPct val="90000"/>
              </a:lnSpc>
              <a:spcBef>
                <a:spcPts val="500"/>
              </a:spcBef>
              <a:spcAft>
                <a:spcPts val="0"/>
              </a:spcAft>
              <a:buClr>
                <a:schemeClr val="accent1"/>
              </a:buClr>
              <a:buSzPts val="1400"/>
              <a:buNone/>
              <a:defRPr sz="1400"/>
            </a:lvl2pPr>
            <a:lvl3pPr marL="1371600" lvl="2" indent="-228600" algn="l">
              <a:lnSpc>
                <a:spcPct val="90000"/>
              </a:lnSpc>
              <a:spcBef>
                <a:spcPts val="500"/>
              </a:spcBef>
              <a:spcAft>
                <a:spcPts val="0"/>
              </a:spcAft>
              <a:buClr>
                <a:schemeClr val="accent1"/>
              </a:buClr>
              <a:buSzPts val="1200"/>
              <a:buNone/>
              <a:defRPr sz="1200"/>
            </a:lvl3pPr>
            <a:lvl4pPr marL="1828800" lvl="3" indent="-228600" algn="l">
              <a:lnSpc>
                <a:spcPct val="90000"/>
              </a:lnSpc>
              <a:spcBef>
                <a:spcPts val="500"/>
              </a:spcBef>
              <a:spcAft>
                <a:spcPts val="0"/>
              </a:spcAft>
              <a:buClr>
                <a:schemeClr val="accent1"/>
              </a:buClr>
              <a:buSzPts val="1000"/>
              <a:buNone/>
              <a:defRPr sz="1000"/>
            </a:lvl4pPr>
            <a:lvl5pPr marL="2286000" lvl="4" indent="-228600" algn="l">
              <a:lnSpc>
                <a:spcPct val="90000"/>
              </a:lnSpc>
              <a:spcBef>
                <a:spcPts val="500"/>
              </a:spcBef>
              <a:spcAft>
                <a:spcPts val="0"/>
              </a:spcAft>
              <a:buClr>
                <a:schemeClr val="accent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292"/>
        <p:cNvGrpSpPr/>
        <p:nvPr/>
      </p:nvGrpSpPr>
      <p:grpSpPr>
        <a:xfrm>
          <a:off x="0" y="0"/>
          <a:ext cx="0" cy="0"/>
          <a:chOff x="0" y="0"/>
          <a:chExt cx="0" cy="0"/>
        </a:xfrm>
      </p:grpSpPr>
      <p:sp>
        <p:nvSpPr>
          <p:cNvPr id="293" name="Google Shape;293;p30"/>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4" name="Google Shape;294;p30"/>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5" name="Google Shape;295;p30"/>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6" name="Google Shape;296;p30"/>
          <p:cNvSpPr txBox="1">
            <a:spLocks noGrp="1"/>
          </p:cNvSpPr>
          <p:nvPr>
            <p:ph type="ftr" idx="11"/>
          </p:nvPr>
        </p:nvSpPr>
        <p:spPr>
          <a:xfrm>
            <a:off x="812290" y="5797769"/>
            <a:ext cx="390879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30"/>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98" name="Google Shape;298;p30"/>
          <p:cNvSpPr/>
          <p:nvPr/>
        </p:nvSpPr>
        <p:spPr>
          <a:xfrm>
            <a:off x="10413777" y="4433244"/>
            <a:ext cx="1782599" cy="30316"/>
          </a:xfrm>
          <a:custGeom>
            <a:avLst/>
            <a:gdLst/>
            <a:ahLst/>
            <a:cxnLst/>
            <a:rect l="l" t="t" r="r" b="b"/>
            <a:pathLst>
              <a:path w="1782599" h="30316" extrusionOk="0">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9" name="Google Shape;299;p30"/>
          <p:cNvSpPr/>
          <p:nvPr/>
        </p:nvSpPr>
        <p:spPr>
          <a:xfrm>
            <a:off x="887582" y="2045662"/>
            <a:ext cx="3785313" cy="165305"/>
          </a:xfrm>
          <a:custGeom>
            <a:avLst/>
            <a:gdLst/>
            <a:ahLst/>
            <a:cxnLst/>
            <a:rect l="l" t="t" r="r" b="b"/>
            <a:pathLst>
              <a:path w="3785313" h="165304" extrusionOk="0">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0" name="Google Shape;300;p30"/>
          <p:cNvSpPr/>
          <p:nvPr/>
        </p:nvSpPr>
        <p:spPr>
          <a:xfrm>
            <a:off x="10416941" y="4161024"/>
            <a:ext cx="1785131" cy="543175"/>
          </a:xfrm>
          <a:custGeom>
            <a:avLst/>
            <a:gdLst/>
            <a:ahLst/>
            <a:cxnLst/>
            <a:rect l="l" t="t" r="r" b="b"/>
            <a:pathLst>
              <a:path w="1343025" h="409575" extrusionOk="0">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1" name="Google Shape;301;p30"/>
          <p:cNvSpPr/>
          <p:nvPr/>
        </p:nvSpPr>
        <p:spPr>
          <a:xfrm>
            <a:off x="8607090" y="4437664"/>
            <a:ext cx="3595584" cy="922135"/>
          </a:xfrm>
          <a:custGeom>
            <a:avLst/>
            <a:gdLst/>
            <a:ahLst/>
            <a:cxnLst/>
            <a:rect l="l" t="t" r="r" b="b"/>
            <a:pathLst>
              <a:path w="2705100" h="695325" extrusionOk="0">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2" name="Google Shape;302;p30"/>
          <p:cNvSpPr txBox="1">
            <a:spLocks noGrp="1"/>
          </p:cNvSpPr>
          <p:nvPr>
            <p:ph type="title"/>
          </p:nvPr>
        </p:nvSpPr>
        <p:spPr>
          <a:xfrm>
            <a:off x="839788" y="457200"/>
            <a:ext cx="3932237" cy="144272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3" name="Google Shape;303;p30"/>
          <p:cNvSpPr txBox="1">
            <a:spLocks noGrp="1"/>
          </p:cNvSpPr>
          <p:nvPr>
            <p:ph type="body" idx="1"/>
          </p:nvPr>
        </p:nvSpPr>
        <p:spPr>
          <a:xfrm>
            <a:off x="839788" y="2356700"/>
            <a:ext cx="3932237" cy="3512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1600"/>
              <a:buNone/>
              <a:defRPr sz="1600"/>
            </a:lvl1pPr>
            <a:lvl2pPr marL="914400" lvl="1" indent="-228600" algn="l">
              <a:lnSpc>
                <a:spcPct val="90000"/>
              </a:lnSpc>
              <a:spcBef>
                <a:spcPts val="500"/>
              </a:spcBef>
              <a:spcAft>
                <a:spcPts val="0"/>
              </a:spcAft>
              <a:buClr>
                <a:schemeClr val="accent1"/>
              </a:buClr>
              <a:buSzPts val="1400"/>
              <a:buNone/>
              <a:defRPr sz="1400"/>
            </a:lvl2pPr>
            <a:lvl3pPr marL="1371600" lvl="2" indent="-228600" algn="l">
              <a:lnSpc>
                <a:spcPct val="90000"/>
              </a:lnSpc>
              <a:spcBef>
                <a:spcPts val="500"/>
              </a:spcBef>
              <a:spcAft>
                <a:spcPts val="0"/>
              </a:spcAft>
              <a:buClr>
                <a:schemeClr val="accent1"/>
              </a:buClr>
              <a:buSzPts val="1200"/>
              <a:buNone/>
              <a:defRPr sz="1200"/>
            </a:lvl3pPr>
            <a:lvl4pPr marL="1828800" lvl="3" indent="-228600" algn="l">
              <a:lnSpc>
                <a:spcPct val="90000"/>
              </a:lnSpc>
              <a:spcBef>
                <a:spcPts val="500"/>
              </a:spcBef>
              <a:spcAft>
                <a:spcPts val="0"/>
              </a:spcAft>
              <a:buClr>
                <a:schemeClr val="accent1"/>
              </a:buClr>
              <a:buSzPts val="1000"/>
              <a:buNone/>
              <a:defRPr sz="1000"/>
            </a:lvl4pPr>
            <a:lvl5pPr marL="2286000" lvl="4" indent="-228600" algn="l">
              <a:lnSpc>
                <a:spcPct val="90000"/>
              </a:lnSpc>
              <a:spcBef>
                <a:spcPts val="500"/>
              </a:spcBef>
              <a:spcAft>
                <a:spcPts val="0"/>
              </a:spcAft>
              <a:buClr>
                <a:schemeClr val="accent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04" name="Google Shape;304;p30"/>
          <p:cNvSpPr txBox="1">
            <a:spLocks noGrp="1"/>
          </p:cNvSpPr>
          <p:nvPr>
            <p:ph type="body" idx="2"/>
          </p:nvPr>
        </p:nvSpPr>
        <p:spPr>
          <a:xfrm>
            <a:off x="5183188" y="457201"/>
            <a:ext cx="6653212" cy="5403850"/>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accent1"/>
              </a:buClr>
              <a:buSzPts val="2000"/>
              <a:buChar char="•"/>
              <a:defRPr sz="2000"/>
            </a:lvl1pPr>
            <a:lvl2pPr marL="914400" lvl="1" indent="-342900" algn="l">
              <a:lnSpc>
                <a:spcPct val="90000"/>
              </a:lnSpc>
              <a:spcBef>
                <a:spcPts val="500"/>
              </a:spcBef>
              <a:spcAft>
                <a:spcPts val="0"/>
              </a:spcAft>
              <a:buClr>
                <a:schemeClr val="accent1"/>
              </a:buClr>
              <a:buSzPts val="1800"/>
              <a:buChar char="•"/>
              <a:defRPr sz="1800"/>
            </a:lvl2pPr>
            <a:lvl3pPr marL="1371600" lvl="2" indent="-330200" algn="l">
              <a:lnSpc>
                <a:spcPct val="90000"/>
              </a:lnSpc>
              <a:spcBef>
                <a:spcPts val="500"/>
              </a:spcBef>
              <a:spcAft>
                <a:spcPts val="0"/>
              </a:spcAft>
              <a:buClr>
                <a:schemeClr val="accent1"/>
              </a:buClr>
              <a:buSzPts val="1600"/>
              <a:buChar char="•"/>
              <a:defRPr sz="1600"/>
            </a:lvl3pPr>
            <a:lvl4pPr marL="1828800" lvl="3" indent="-317500" algn="l">
              <a:lnSpc>
                <a:spcPct val="90000"/>
              </a:lnSpc>
              <a:spcBef>
                <a:spcPts val="500"/>
              </a:spcBef>
              <a:spcAft>
                <a:spcPts val="0"/>
              </a:spcAft>
              <a:buClr>
                <a:schemeClr val="accent1"/>
              </a:buClr>
              <a:buSzPts val="1400"/>
              <a:buChar char="•"/>
              <a:defRPr sz="1400"/>
            </a:lvl4pPr>
            <a:lvl5pPr marL="2286000" lvl="4" indent="-317500" algn="l">
              <a:lnSpc>
                <a:spcPct val="90000"/>
              </a:lnSpc>
              <a:spcBef>
                <a:spcPts val="500"/>
              </a:spcBef>
              <a:spcAft>
                <a:spcPts val="0"/>
              </a:spcAft>
              <a:buClr>
                <a:schemeClr val="accent1"/>
              </a:buClr>
              <a:buSzPts val="1400"/>
              <a:buChar char="•"/>
              <a:defRPr sz="14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05"/>
        <p:cNvGrpSpPr/>
        <p:nvPr/>
      </p:nvGrpSpPr>
      <p:grpSpPr>
        <a:xfrm>
          <a:off x="0" y="0"/>
          <a:ext cx="0" cy="0"/>
          <a:chOff x="0" y="0"/>
          <a:chExt cx="0" cy="0"/>
        </a:xfrm>
      </p:grpSpPr>
      <p:sp>
        <p:nvSpPr>
          <p:cNvPr id="306" name="Google Shape;306;p31"/>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7" name="Google Shape;307;p31"/>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8" name="Google Shape;308;p31"/>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9" name="Google Shape;309;p31"/>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0" name="Google Shape;310;p31"/>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311" name="Google Shape;311;p31"/>
          <p:cNvGrpSpPr/>
          <p:nvPr/>
        </p:nvGrpSpPr>
        <p:grpSpPr>
          <a:xfrm>
            <a:off x="9999818" y="-7969"/>
            <a:ext cx="2199425" cy="1945482"/>
            <a:chOff x="9994666" y="-7969"/>
            <a:chExt cx="2199425" cy="1945482"/>
          </a:xfrm>
        </p:grpSpPr>
        <p:sp>
          <p:nvSpPr>
            <p:cNvPr id="312" name="Google Shape;312;p31"/>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3" name="Google Shape;313;p31"/>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4" name="Google Shape;314;p31"/>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5" name="Google Shape;315;p31"/>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6" name="Google Shape;316;p31"/>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7" name="Google Shape;317;p31"/>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8"/>
        <p:cNvGrpSpPr/>
        <p:nvPr/>
      </p:nvGrpSpPr>
      <p:grpSpPr>
        <a:xfrm>
          <a:off x="0" y="0"/>
          <a:ext cx="0" cy="0"/>
          <a:chOff x="0" y="0"/>
          <a:chExt cx="0" cy="0"/>
        </a:xfrm>
      </p:grpSpPr>
      <p:sp>
        <p:nvSpPr>
          <p:cNvPr id="29" name="Google Shape;29;p14"/>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 name="Google Shape;30;p14"/>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 name="Google Shape;31;p14"/>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4"/>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4"/>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34" name="Google Shape;34;p14"/>
          <p:cNvGrpSpPr/>
          <p:nvPr/>
        </p:nvGrpSpPr>
        <p:grpSpPr>
          <a:xfrm>
            <a:off x="9999818" y="-7969"/>
            <a:ext cx="2199425" cy="1945482"/>
            <a:chOff x="9994666" y="-7969"/>
            <a:chExt cx="2199425" cy="1945482"/>
          </a:xfrm>
        </p:grpSpPr>
        <p:sp>
          <p:nvSpPr>
            <p:cNvPr id="35" name="Google Shape;35;p14"/>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 name="Google Shape;36;p14"/>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 name="Google Shape;37;p14"/>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 name="Google Shape;38;p14"/>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 name="Google Shape;39;p14"/>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 name="Google Shape;40;p14"/>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41" name="Google Shape;41;p14"/>
          <p:cNvSpPr/>
          <p:nvPr/>
        </p:nvSpPr>
        <p:spPr>
          <a:xfrm>
            <a:off x="838200" y="1492524"/>
            <a:ext cx="6153912" cy="151200"/>
          </a:xfrm>
          <a:custGeom>
            <a:avLst/>
            <a:gdLst/>
            <a:ahLst/>
            <a:cxnLst/>
            <a:rect l="l" t="t" r="r" b="b"/>
            <a:pathLst>
              <a:path w="4629150" h="123825" extrusionOk="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 name="Google Shape;42;p14"/>
          <p:cNvSpPr txBox="1">
            <a:spLocks noGrp="1"/>
          </p:cNvSpPr>
          <p:nvPr>
            <p:ph type="title"/>
          </p:nvPr>
        </p:nvSpPr>
        <p:spPr>
          <a:xfrm>
            <a:off x="838200" y="365126"/>
            <a:ext cx="9050518" cy="9454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ubtitle, Content and Image">
  <p:cSld name="Title, Subtitle, Content and Image">
    <p:spTree>
      <p:nvGrpSpPr>
        <p:cNvPr id="1" name="Shape 43"/>
        <p:cNvGrpSpPr/>
        <p:nvPr/>
      </p:nvGrpSpPr>
      <p:grpSpPr>
        <a:xfrm>
          <a:off x="0" y="0"/>
          <a:ext cx="0" cy="0"/>
          <a:chOff x="0" y="0"/>
          <a:chExt cx="0" cy="0"/>
        </a:xfrm>
      </p:grpSpPr>
      <p:sp>
        <p:nvSpPr>
          <p:cNvPr id="44" name="Google Shape;44;p15"/>
          <p:cNvSpPr>
            <a:spLocks noGrp="1"/>
          </p:cNvSpPr>
          <p:nvPr>
            <p:ph type="pic" idx="2"/>
          </p:nvPr>
        </p:nvSpPr>
        <p:spPr>
          <a:xfrm>
            <a:off x="1396781" y="0"/>
            <a:ext cx="3894833" cy="5656330"/>
          </a:xfrm>
          <a:prstGeom prst="rect">
            <a:avLst/>
          </a:prstGeom>
          <a:noFill/>
          <a:ln>
            <a:noFill/>
          </a:ln>
        </p:spPr>
      </p:sp>
      <p:sp>
        <p:nvSpPr>
          <p:cNvPr id="45" name="Google Shape;45;p15"/>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 name="Google Shape;46;p15"/>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 name="Google Shape;47;p15"/>
          <p:cNvSpPr txBox="1">
            <a:spLocks noGrp="1"/>
          </p:cNvSpPr>
          <p:nvPr>
            <p:ph type="title"/>
          </p:nvPr>
        </p:nvSpPr>
        <p:spPr>
          <a:xfrm>
            <a:off x="6910023" y="908050"/>
            <a:ext cx="4503295" cy="7826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5"/>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5"/>
          <p:cNvSpPr txBox="1">
            <a:spLocks noGrp="1"/>
          </p:cNvSpPr>
          <p:nvPr>
            <p:ph type="ftr" idx="11"/>
          </p:nvPr>
        </p:nvSpPr>
        <p:spPr>
          <a:xfrm>
            <a:off x="812290" y="5797769"/>
            <a:ext cx="390879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5"/>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1" name="Google Shape;51;p15"/>
          <p:cNvSpPr/>
          <p:nvPr/>
        </p:nvSpPr>
        <p:spPr>
          <a:xfrm>
            <a:off x="5492146" y="-12675"/>
            <a:ext cx="545708" cy="3819957"/>
          </a:xfrm>
          <a:custGeom>
            <a:avLst/>
            <a:gdLst/>
            <a:ahLst/>
            <a:cxnLst/>
            <a:rect l="l" t="t" r="r" b="b"/>
            <a:pathLst>
              <a:path w="545708" h="3819957" extrusionOk="0">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 name="Google Shape;52;p15"/>
          <p:cNvSpPr/>
          <p:nvPr/>
        </p:nvSpPr>
        <p:spPr>
          <a:xfrm>
            <a:off x="5479455" y="-12675"/>
            <a:ext cx="571090" cy="3832648"/>
          </a:xfrm>
          <a:custGeom>
            <a:avLst/>
            <a:gdLst/>
            <a:ahLst/>
            <a:cxnLst/>
            <a:rect l="l" t="t" r="r" b="b"/>
            <a:pathLst>
              <a:path w="571089" h="3832648" extrusionOk="0">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 name="Google Shape;53;p15"/>
          <p:cNvSpPr txBox="1">
            <a:spLocks noGrp="1"/>
          </p:cNvSpPr>
          <p:nvPr>
            <p:ph type="body" idx="1"/>
          </p:nvPr>
        </p:nvSpPr>
        <p:spPr>
          <a:xfrm>
            <a:off x="6910023" y="2050475"/>
            <a:ext cx="4548187" cy="6396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1800"/>
              <a:buNone/>
              <a:defRPr sz="1800" b="1" i="0"/>
            </a:lvl1pPr>
            <a:lvl2pPr marL="914400" lvl="1" indent="-342900" algn="l">
              <a:lnSpc>
                <a:spcPct val="90000"/>
              </a:lnSpc>
              <a:spcBef>
                <a:spcPts val="500"/>
              </a:spcBef>
              <a:spcAft>
                <a:spcPts val="0"/>
              </a:spcAft>
              <a:buClr>
                <a:schemeClr val="accent1"/>
              </a:buClr>
              <a:buSzPts val="1800"/>
              <a:buChar char="•"/>
              <a:defRPr/>
            </a:lvl2pPr>
            <a:lvl3pPr marL="1371600" lvl="2" indent="-342900" algn="l">
              <a:lnSpc>
                <a:spcPct val="90000"/>
              </a:lnSpc>
              <a:spcBef>
                <a:spcPts val="500"/>
              </a:spcBef>
              <a:spcAft>
                <a:spcPts val="0"/>
              </a:spcAft>
              <a:buClr>
                <a:schemeClr val="accent1"/>
              </a:buClr>
              <a:buSzPts val="1800"/>
              <a:buChar char="•"/>
              <a:defRPr/>
            </a:lvl3pPr>
            <a:lvl4pPr marL="1828800" lvl="3" indent="-342900" algn="l">
              <a:lnSpc>
                <a:spcPct val="90000"/>
              </a:lnSpc>
              <a:spcBef>
                <a:spcPts val="500"/>
              </a:spcBef>
              <a:spcAft>
                <a:spcPts val="0"/>
              </a:spcAft>
              <a:buClr>
                <a:schemeClr val="accent1"/>
              </a:buClr>
              <a:buSzPts val="1800"/>
              <a:buChar char="•"/>
              <a:defRPr/>
            </a:lvl4pPr>
            <a:lvl5pPr marL="2286000" lvl="4" indent="-342900" algn="l">
              <a:lnSpc>
                <a:spcPct val="90000"/>
              </a:lnSpc>
              <a:spcBef>
                <a:spcPts val="500"/>
              </a:spcBef>
              <a:spcAft>
                <a:spcPts val="0"/>
              </a:spcAft>
              <a:buClr>
                <a:schemeClr val="accen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5"/>
          <p:cNvSpPr txBox="1">
            <a:spLocks noGrp="1"/>
          </p:cNvSpPr>
          <p:nvPr>
            <p:ph type="body" idx="3"/>
          </p:nvPr>
        </p:nvSpPr>
        <p:spPr>
          <a:xfrm>
            <a:off x="6910023" y="2839714"/>
            <a:ext cx="4548187" cy="2916952"/>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600"/>
              </a:spcBef>
              <a:spcAft>
                <a:spcPts val="0"/>
              </a:spcAft>
              <a:buClr>
                <a:schemeClr val="accent3"/>
              </a:buClr>
              <a:buSzPts val="1400"/>
              <a:buFont typeface="Arial"/>
              <a:buChar char="•"/>
              <a:defRPr sz="1400" b="0" i="0">
                <a:solidFill>
                  <a:srgbClr val="595959"/>
                </a:solidFill>
              </a:defRPr>
            </a:lvl1pPr>
            <a:lvl2pPr marL="914400" lvl="1" indent="-342900" algn="l">
              <a:lnSpc>
                <a:spcPct val="90000"/>
              </a:lnSpc>
              <a:spcBef>
                <a:spcPts val="500"/>
              </a:spcBef>
              <a:spcAft>
                <a:spcPts val="0"/>
              </a:spcAft>
              <a:buClr>
                <a:schemeClr val="accent1"/>
              </a:buClr>
              <a:buSzPts val="1800"/>
              <a:buChar char="•"/>
              <a:defRPr/>
            </a:lvl2pPr>
            <a:lvl3pPr marL="1371600" lvl="2" indent="-342900" algn="l">
              <a:lnSpc>
                <a:spcPct val="90000"/>
              </a:lnSpc>
              <a:spcBef>
                <a:spcPts val="500"/>
              </a:spcBef>
              <a:spcAft>
                <a:spcPts val="0"/>
              </a:spcAft>
              <a:buClr>
                <a:schemeClr val="accent1"/>
              </a:buClr>
              <a:buSzPts val="1800"/>
              <a:buChar char="•"/>
              <a:defRPr/>
            </a:lvl3pPr>
            <a:lvl4pPr marL="1828800" lvl="3" indent="-342900" algn="l">
              <a:lnSpc>
                <a:spcPct val="90000"/>
              </a:lnSpc>
              <a:spcBef>
                <a:spcPts val="500"/>
              </a:spcBef>
              <a:spcAft>
                <a:spcPts val="0"/>
              </a:spcAft>
              <a:buClr>
                <a:schemeClr val="accent1"/>
              </a:buClr>
              <a:buSzPts val="1800"/>
              <a:buChar char="•"/>
              <a:defRPr/>
            </a:lvl4pPr>
            <a:lvl5pPr marL="2286000" lvl="4" indent="-342900" algn="l">
              <a:lnSpc>
                <a:spcPct val="90000"/>
              </a:lnSpc>
              <a:spcBef>
                <a:spcPts val="500"/>
              </a:spcBef>
              <a:spcAft>
                <a:spcPts val="0"/>
              </a:spcAft>
              <a:buClr>
                <a:schemeClr val="accen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15"/>
          <p:cNvSpPr/>
          <p:nvPr/>
        </p:nvSpPr>
        <p:spPr>
          <a:xfrm>
            <a:off x="6981947" y="1726672"/>
            <a:ext cx="3785313" cy="165305"/>
          </a:xfrm>
          <a:custGeom>
            <a:avLst/>
            <a:gdLst/>
            <a:ahLst/>
            <a:cxnLst/>
            <a:rect l="l" t="t" r="r" b="b"/>
            <a:pathLst>
              <a:path w="3785313" h="165304" extrusionOk="0">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 name="Google Shape;56;p15"/>
          <p:cNvSpPr/>
          <p:nvPr/>
        </p:nvSpPr>
        <p:spPr>
          <a:xfrm>
            <a:off x="1069371" y="-12675"/>
            <a:ext cx="1002580" cy="2144760"/>
          </a:xfrm>
          <a:custGeom>
            <a:avLst/>
            <a:gdLst/>
            <a:ahLst/>
            <a:cxnLst/>
            <a:rect l="l" t="t" r="r" b="b"/>
            <a:pathLst>
              <a:path w="1002580" h="2144760" extrusionOk="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57"/>
        <p:cNvGrpSpPr/>
        <p:nvPr/>
      </p:nvGrpSpPr>
      <p:grpSpPr>
        <a:xfrm>
          <a:off x="0" y="0"/>
          <a:ext cx="0" cy="0"/>
          <a:chOff x="0" y="0"/>
          <a:chExt cx="0" cy="0"/>
        </a:xfrm>
      </p:grpSpPr>
      <p:sp>
        <p:nvSpPr>
          <p:cNvPr id="58" name="Google Shape;58;p16"/>
          <p:cNvSpPr>
            <a:spLocks noGrp="1"/>
          </p:cNvSpPr>
          <p:nvPr>
            <p:ph type="pic" idx="2"/>
          </p:nvPr>
        </p:nvSpPr>
        <p:spPr>
          <a:xfrm>
            <a:off x="5771770" y="1483675"/>
            <a:ext cx="6421408" cy="3438427"/>
          </a:xfrm>
          <a:prstGeom prst="rect">
            <a:avLst/>
          </a:prstGeom>
          <a:noFill/>
          <a:ln>
            <a:noFill/>
          </a:ln>
        </p:spPr>
      </p:sp>
      <p:sp>
        <p:nvSpPr>
          <p:cNvPr id="59" name="Google Shape;59;p16"/>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 name="Google Shape;60;p16"/>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 name="Google Shape;61;p16"/>
          <p:cNvSpPr txBox="1">
            <a:spLocks noGrp="1"/>
          </p:cNvSpPr>
          <p:nvPr>
            <p:ph type="title"/>
          </p:nvPr>
        </p:nvSpPr>
        <p:spPr>
          <a:xfrm>
            <a:off x="815853" y="1231900"/>
            <a:ext cx="4503295" cy="7826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6"/>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812290" y="5797769"/>
            <a:ext cx="390879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65" name="Google Shape;65;p16"/>
          <p:cNvSpPr txBox="1">
            <a:spLocks noGrp="1"/>
          </p:cNvSpPr>
          <p:nvPr>
            <p:ph type="body" idx="1"/>
          </p:nvPr>
        </p:nvSpPr>
        <p:spPr>
          <a:xfrm>
            <a:off x="830067" y="3889184"/>
            <a:ext cx="4548187" cy="1708223"/>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600"/>
              </a:spcBef>
              <a:spcAft>
                <a:spcPts val="0"/>
              </a:spcAft>
              <a:buClr>
                <a:schemeClr val="accent3"/>
              </a:buClr>
              <a:buSzPts val="1400"/>
              <a:buFont typeface="Arial"/>
              <a:buChar char="•"/>
              <a:defRPr sz="1400" b="0" i="0">
                <a:solidFill>
                  <a:srgbClr val="595959"/>
                </a:solidFill>
              </a:defRPr>
            </a:lvl1pPr>
            <a:lvl2pPr marL="914400" lvl="1" indent="-342900" algn="l">
              <a:lnSpc>
                <a:spcPct val="90000"/>
              </a:lnSpc>
              <a:spcBef>
                <a:spcPts val="500"/>
              </a:spcBef>
              <a:spcAft>
                <a:spcPts val="0"/>
              </a:spcAft>
              <a:buClr>
                <a:schemeClr val="accent1"/>
              </a:buClr>
              <a:buSzPts val="1800"/>
              <a:buChar char="•"/>
              <a:defRPr/>
            </a:lvl2pPr>
            <a:lvl3pPr marL="1371600" lvl="2" indent="-342900" algn="l">
              <a:lnSpc>
                <a:spcPct val="90000"/>
              </a:lnSpc>
              <a:spcBef>
                <a:spcPts val="500"/>
              </a:spcBef>
              <a:spcAft>
                <a:spcPts val="0"/>
              </a:spcAft>
              <a:buClr>
                <a:schemeClr val="accent1"/>
              </a:buClr>
              <a:buSzPts val="1800"/>
              <a:buChar char="•"/>
              <a:defRPr/>
            </a:lvl3pPr>
            <a:lvl4pPr marL="1828800" lvl="3" indent="-342900" algn="l">
              <a:lnSpc>
                <a:spcPct val="90000"/>
              </a:lnSpc>
              <a:spcBef>
                <a:spcPts val="500"/>
              </a:spcBef>
              <a:spcAft>
                <a:spcPts val="0"/>
              </a:spcAft>
              <a:buClr>
                <a:schemeClr val="accent1"/>
              </a:buClr>
              <a:buSzPts val="1800"/>
              <a:buChar char="•"/>
              <a:defRPr/>
            </a:lvl4pPr>
            <a:lvl5pPr marL="2286000" lvl="4" indent="-342900" algn="l">
              <a:lnSpc>
                <a:spcPct val="90000"/>
              </a:lnSpc>
              <a:spcBef>
                <a:spcPts val="500"/>
              </a:spcBef>
              <a:spcAft>
                <a:spcPts val="0"/>
              </a:spcAft>
              <a:buClr>
                <a:schemeClr val="accen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16"/>
          <p:cNvSpPr/>
          <p:nvPr/>
        </p:nvSpPr>
        <p:spPr>
          <a:xfrm>
            <a:off x="10413777" y="4433244"/>
            <a:ext cx="1782599" cy="30316"/>
          </a:xfrm>
          <a:custGeom>
            <a:avLst/>
            <a:gdLst/>
            <a:ahLst/>
            <a:cxnLst/>
            <a:rect l="l" t="t" r="r" b="b"/>
            <a:pathLst>
              <a:path w="1782599" h="30316" extrusionOk="0">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 name="Google Shape;67;p16"/>
          <p:cNvSpPr/>
          <p:nvPr/>
        </p:nvSpPr>
        <p:spPr>
          <a:xfrm>
            <a:off x="12193179" y="4156602"/>
            <a:ext cx="3197" cy="25264"/>
          </a:xfrm>
          <a:custGeom>
            <a:avLst/>
            <a:gdLst/>
            <a:ahLst/>
            <a:cxnLst/>
            <a:rect l="l" t="t" r="r" b="b"/>
            <a:pathLst>
              <a:path w="3197" h="25264" extrusionOk="0">
                <a:moveTo>
                  <a:pt x="0" y="0"/>
                </a:moveTo>
                <a:lnTo>
                  <a:pt x="3197" y="0"/>
                </a:lnTo>
                <a:lnTo>
                  <a:pt x="3197" y="25264"/>
                </a:lnTo>
                <a:lnTo>
                  <a:pt x="0" y="25264"/>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 name="Google Shape;68;p16"/>
          <p:cNvSpPr/>
          <p:nvPr/>
        </p:nvSpPr>
        <p:spPr>
          <a:xfrm>
            <a:off x="12193179" y="4682093"/>
            <a:ext cx="3197" cy="25264"/>
          </a:xfrm>
          <a:custGeom>
            <a:avLst/>
            <a:gdLst/>
            <a:ahLst/>
            <a:cxnLst/>
            <a:rect l="l" t="t" r="r" b="b"/>
            <a:pathLst>
              <a:path w="3197" h="25264" extrusionOk="0">
                <a:moveTo>
                  <a:pt x="0" y="0"/>
                </a:moveTo>
                <a:lnTo>
                  <a:pt x="3197" y="0"/>
                </a:lnTo>
                <a:lnTo>
                  <a:pt x="3197" y="25264"/>
                </a:lnTo>
                <a:lnTo>
                  <a:pt x="0" y="25264"/>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 name="Google Shape;69;p16"/>
          <p:cNvSpPr txBox="1">
            <a:spLocks noGrp="1"/>
          </p:cNvSpPr>
          <p:nvPr>
            <p:ph type="body" idx="3"/>
          </p:nvPr>
        </p:nvSpPr>
        <p:spPr>
          <a:xfrm>
            <a:off x="811115" y="2374900"/>
            <a:ext cx="4565650" cy="70167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16"/>
          <p:cNvSpPr txBox="1">
            <a:spLocks noGrp="1"/>
          </p:cNvSpPr>
          <p:nvPr>
            <p:ph type="body" idx="4"/>
          </p:nvPr>
        </p:nvSpPr>
        <p:spPr>
          <a:xfrm>
            <a:off x="811115" y="3165301"/>
            <a:ext cx="4583113" cy="6895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95959"/>
              </a:buClr>
              <a:buSzPts val="1400"/>
              <a:buNone/>
              <a:defRPr sz="1400">
                <a:solidFill>
                  <a:srgbClr val="595959"/>
                </a:solidFill>
              </a:defRPr>
            </a:lvl1pPr>
            <a:lvl2pPr marL="914400" lvl="1" indent="-228600" algn="l">
              <a:lnSpc>
                <a:spcPct val="90000"/>
              </a:lnSpc>
              <a:spcBef>
                <a:spcPts val="500"/>
              </a:spcBef>
              <a:spcAft>
                <a:spcPts val="0"/>
              </a:spcAft>
              <a:buClr>
                <a:srgbClr val="7F7F7F"/>
              </a:buClr>
              <a:buSzPts val="1400"/>
              <a:buNone/>
              <a:defRPr sz="1400">
                <a:solidFill>
                  <a:srgbClr val="7F7F7F"/>
                </a:solidFill>
              </a:defRPr>
            </a:lvl2pPr>
            <a:lvl3pPr marL="1371600" lvl="2" indent="-228600" algn="l">
              <a:lnSpc>
                <a:spcPct val="90000"/>
              </a:lnSpc>
              <a:spcBef>
                <a:spcPts val="500"/>
              </a:spcBef>
              <a:spcAft>
                <a:spcPts val="0"/>
              </a:spcAft>
              <a:buClr>
                <a:srgbClr val="7F7F7F"/>
              </a:buClr>
              <a:buSzPts val="1400"/>
              <a:buNone/>
              <a:defRPr sz="1400">
                <a:solidFill>
                  <a:srgbClr val="7F7F7F"/>
                </a:solidFill>
              </a:defRPr>
            </a:lvl3pPr>
            <a:lvl4pPr marL="1828800" lvl="3" indent="-228600" algn="l">
              <a:lnSpc>
                <a:spcPct val="90000"/>
              </a:lnSpc>
              <a:spcBef>
                <a:spcPts val="500"/>
              </a:spcBef>
              <a:spcAft>
                <a:spcPts val="0"/>
              </a:spcAft>
              <a:buClr>
                <a:srgbClr val="7F7F7F"/>
              </a:buClr>
              <a:buSzPts val="1400"/>
              <a:buNone/>
              <a:defRPr sz="1400">
                <a:solidFill>
                  <a:srgbClr val="7F7F7F"/>
                </a:solidFill>
              </a:defRPr>
            </a:lvl4pPr>
            <a:lvl5pPr marL="2286000" lvl="4" indent="-228600" algn="l">
              <a:lnSpc>
                <a:spcPct val="90000"/>
              </a:lnSpc>
              <a:spcBef>
                <a:spcPts val="500"/>
              </a:spcBef>
              <a:spcAft>
                <a:spcPts val="0"/>
              </a:spcAft>
              <a:buClr>
                <a:srgbClr val="7F7F7F"/>
              </a:buClr>
              <a:buSzPts val="1400"/>
              <a:buNone/>
              <a:defRPr sz="1400">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6"/>
          <p:cNvSpPr/>
          <p:nvPr/>
        </p:nvSpPr>
        <p:spPr>
          <a:xfrm>
            <a:off x="887582" y="2045662"/>
            <a:ext cx="3785313" cy="165305"/>
          </a:xfrm>
          <a:custGeom>
            <a:avLst/>
            <a:gdLst/>
            <a:ahLst/>
            <a:cxnLst/>
            <a:rect l="l" t="t" r="r" b="b"/>
            <a:pathLst>
              <a:path w="3785313" h="165304" extrusionOk="0">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 name="Google Shape;72;p16"/>
          <p:cNvSpPr/>
          <p:nvPr/>
        </p:nvSpPr>
        <p:spPr>
          <a:xfrm>
            <a:off x="10416941" y="4161024"/>
            <a:ext cx="1785131" cy="543175"/>
          </a:xfrm>
          <a:custGeom>
            <a:avLst/>
            <a:gdLst/>
            <a:ahLst/>
            <a:cxnLst/>
            <a:rect l="l" t="t" r="r" b="b"/>
            <a:pathLst>
              <a:path w="1343025" h="409575" extrusionOk="0">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 name="Google Shape;73;p16"/>
          <p:cNvSpPr/>
          <p:nvPr/>
        </p:nvSpPr>
        <p:spPr>
          <a:xfrm>
            <a:off x="8607090" y="4437664"/>
            <a:ext cx="3595584" cy="922135"/>
          </a:xfrm>
          <a:custGeom>
            <a:avLst/>
            <a:gdLst/>
            <a:ahLst/>
            <a:cxnLst/>
            <a:rect l="l" t="t" r="r" b="b"/>
            <a:pathLst>
              <a:path w="2705100" h="695325" extrusionOk="0">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with Subtitle">
  <p:cSld name="Comparison with Subtitle">
    <p:spTree>
      <p:nvGrpSpPr>
        <p:cNvPr id="1" name="Shape 74"/>
        <p:cNvGrpSpPr/>
        <p:nvPr/>
      </p:nvGrpSpPr>
      <p:grpSpPr>
        <a:xfrm>
          <a:off x="0" y="0"/>
          <a:ext cx="0" cy="0"/>
          <a:chOff x="0" y="0"/>
          <a:chExt cx="0" cy="0"/>
        </a:xfrm>
      </p:grpSpPr>
      <p:sp>
        <p:nvSpPr>
          <p:cNvPr id="75" name="Google Shape;75;p17"/>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6" name="Google Shape;76;p17"/>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 name="Google Shape;77;p17"/>
          <p:cNvSpPr txBox="1">
            <a:spLocks noGrp="1"/>
          </p:cNvSpPr>
          <p:nvPr>
            <p:ph type="title"/>
          </p:nvPr>
        </p:nvSpPr>
        <p:spPr>
          <a:xfrm>
            <a:off x="831850" y="781050"/>
            <a:ext cx="10515600" cy="67627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accen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7"/>
          <p:cNvSpPr txBox="1">
            <a:spLocks noGrp="1"/>
          </p:cNvSpPr>
          <p:nvPr>
            <p:ph type="body" idx="1"/>
          </p:nvPr>
        </p:nvSpPr>
        <p:spPr>
          <a:xfrm>
            <a:off x="993286" y="2959593"/>
            <a:ext cx="4183650"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3"/>
              </a:buClr>
              <a:buSzPts val="2500"/>
              <a:buNone/>
              <a:defRPr sz="25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9" name="Google Shape;79;p17"/>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7"/>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7"/>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82" name="Google Shape;82;p17"/>
          <p:cNvSpPr txBox="1">
            <a:spLocks noGrp="1"/>
          </p:cNvSpPr>
          <p:nvPr>
            <p:ph type="body" idx="2"/>
          </p:nvPr>
        </p:nvSpPr>
        <p:spPr>
          <a:xfrm>
            <a:off x="830066" y="1898650"/>
            <a:ext cx="10515599" cy="701675"/>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7"/>
          <p:cNvSpPr/>
          <p:nvPr/>
        </p:nvSpPr>
        <p:spPr>
          <a:xfrm>
            <a:off x="3019044" y="1583026"/>
            <a:ext cx="6153912" cy="151200"/>
          </a:xfrm>
          <a:custGeom>
            <a:avLst/>
            <a:gdLst/>
            <a:ahLst/>
            <a:cxnLst/>
            <a:rect l="l" t="t" r="r" b="b"/>
            <a:pathLst>
              <a:path w="4629150" h="123825" extrusionOk="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 name="Google Shape;84;p17"/>
          <p:cNvSpPr txBox="1">
            <a:spLocks noGrp="1"/>
          </p:cNvSpPr>
          <p:nvPr>
            <p:ph type="body" idx="3"/>
          </p:nvPr>
        </p:nvSpPr>
        <p:spPr>
          <a:xfrm>
            <a:off x="6155960" y="2959593"/>
            <a:ext cx="4183650"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3"/>
              </a:buClr>
              <a:buSzPts val="2500"/>
              <a:buNone/>
              <a:defRPr sz="25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5" name="Google Shape;85;p17"/>
          <p:cNvSpPr txBox="1">
            <a:spLocks noGrp="1"/>
          </p:cNvSpPr>
          <p:nvPr>
            <p:ph type="body" idx="4"/>
          </p:nvPr>
        </p:nvSpPr>
        <p:spPr>
          <a:xfrm>
            <a:off x="811311" y="3294245"/>
            <a:ext cx="4365625" cy="2333625"/>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600"/>
              </a:spcBef>
              <a:spcAft>
                <a:spcPts val="0"/>
              </a:spcAft>
              <a:buClr>
                <a:schemeClr val="accent3"/>
              </a:buClr>
              <a:buSzPts val="1400"/>
              <a:buChar char="•"/>
              <a:defRPr sz="140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17"/>
          <p:cNvSpPr txBox="1">
            <a:spLocks noGrp="1"/>
          </p:cNvSpPr>
          <p:nvPr>
            <p:ph type="body" idx="5"/>
          </p:nvPr>
        </p:nvSpPr>
        <p:spPr>
          <a:xfrm>
            <a:off x="5973985" y="3294245"/>
            <a:ext cx="4365625" cy="2333625"/>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600"/>
              </a:spcBef>
              <a:spcAft>
                <a:spcPts val="0"/>
              </a:spcAft>
              <a:buClr>
                <a:schemeClr val="accent3"/>
              </a:buClr>
              <a:buSzPts val="1400"/>
              <a:buChar char="•"/>
              <a:defRPr sz="140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87" name="Google Shape;87;p17"/>
          <p:cNvGrpSpPr/>
          <p:nvPr/>
        </p:nvGrpSpPr>
        <p:grpSpPr>
          <a:xfrm>
            <a:off x="9999818" y="-7969"/>
            <a:ext cx="2199425" cy="1945482"/>
            <a:chOff x="9994666" y="-7969"/>
            <a:chExt cx="2199425" cy="1945482"/>
          </a:xfrm>
        </p:grpSpPr>
        <p:sp>
          <p:nvSpPr>
            <p:cNvPr id="88" name="Google Shape;88;p17"/>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 name="Google Shape;89;p17"/>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 name="Google Shape;90;p17"/>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 name="Google Shape;91;p17"/>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 name="Google Shape;92;p17"/>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 name="Google Shape;93;p17"/>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Slide">
  <p:cSld name="Table Slide">
    <p:spTree>
      <p:nvGrpSpPr>
        <p:cNvPr id="1" name="Shape 94"/>
        <p:cNvGrpSpPr/>
        <p:nvPr/>
      </p:nvGrpSpPr>
      <p:grpSpPr>
        <a:xfrm>
          <a:off x="0" y="0"/>
          <a:ext cx="0" cy="0"/>
          <a:chOff x="0" y="0"/>
          <a:chExt cx="0" cy="0"/>
        </a:xfrm>
      </p:grpSpPr>
      <p:sp>
        <p:nvSpPr>
          <p:cNvPr id="95" name="Google Shape;95;p18"/>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6" name="Google Shape;96;p18"/>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 name="Google Shape;97;p18"/>
          <p:cNvSpPr txBox="1">
            <a:spLocks noGrp="1"/>
          </p:cNvSpPr>
          <p:nvPr>
            <p:ph type="title"/>
          </p:nvPr>
        </p:nvSpPr>
        <p:spPr>
          <a:xfrm>
            <a:off x="811744" y="2134675"/>
            <a:ext cx="3403308" cy="6762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8"/>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8"/>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8"/>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01" name="Google Shape;101;p18"/>
          <p:cNvSpPr txBox="1">
            <a:spLocks noGrp="1"/>
          </p:cNvSpPr>
          <p:nvPr>
            <p:ph type="body" idx="1"/>
          </p:nvPr>
        </p:nvSpPr>
        <p:spPr>
          <a:xfrm>
            <a:off x="809405" y="3252275"/>
            <a:ext cx="3396171" cy="18467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02" name="Google Shape;102;p18"/>
          <p:cNvGrpSpPr/>
          <p:nvPr/>
        </p:nvGrpSpPr>
        <p:grpSpPr>
          <a:xfrm flipH="1">
            <a:off x="-5568" y="-7969"/>
            <a:ext cx="2199425" cy="1945482"/>
            <a:chOff x="9994666" y="-7969"/>
            <a:chExt cx="2199425" cy="1945482"/>
          </a:xfrm>
        </p:grpSpPr>
        <p:sp>
          <p:nvSpPr>
            <p:cNvPr id="103" name="Google Shape;103;p18"/>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 name="Google Shape;104;p18"/>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 name="Google Shape;105;p18"/>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 name="Google Shape;106;p18"/>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 name="Google Shape;107;p18"/>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 name="Google Shape;108;p18"/>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09" name="Google Shape;109;p18"/>
          <p:cNvSpPr/>
          <p:nvPr/>
        </p:nvSpPr>
        <p:spPr>
          <a:xfrm>
            <a:off x="895660" y="2912161"/>
            <a:ext cx="2781900" cy="165305"/>
          </a:xfrm>
          <a:custGeom>
            <a:avLst/>
            <a:gdLst/>
            <a:ahLst/>
            <a:cxnLst/>
            <a:rect l="l" t="t" r="r" b="b"/>
            <a:pathLst>
              <a:path w="2781900" h="165304" extrusionOk="0">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758588" y="1436921"/>
            <a:ext cx="5690680" cy="151735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19"/>
          <p:cNvSpPr/>
          <p:nvPr/>
        </p:nvSpPr>
        <p:spPr>
          <a:xfrm>
            <a:off x="8069104" y="5422164"/>
            <a:ext cx="736673" cy="736673"/>
          </a:xfrm>
          <a:custGeom>
            <a:avLst/>
            <a:gdLst/>
            <a:ahLst/>
            <a:cxnLst/>
            <a:rect l="l" t="t" r="r" b="b"/>
            <a:pathLst>
              <a:path w="736672" h="736672" extrusionOk="0">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 name="Google Shape;113;p19"/>
          <p:cNvSpPr/>
          <p:nvPr/>
        </p:nvSpPr>
        <p:spPr>
          <a:xfrm>
            <a:off x="9029960" y="3463631"/>
            <a:ext cx="3175313" cy="2946690"/>
          </a:xfrm>
          <a:custGeom>
            <a:avLst/>
            <a:gdLst/>
            <a:ahLst/>
            <a:cxnLst/>
            <a:rect l="l" t="t" r="r" b="b"/>
            <a:pathLst>
              <a:path w="3175312" h="2946690" extrusionOk="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 name="Google Shape;114;p19"/>
          <p:cNvSpPr/>
          <p:nvPr/>
        </p:nvSpPr>
        <p:spPr>
          <a:xfrm>
            <a:off x="11043829" y="4566099"/>
            <a:ext cx="1155814" cy="863685"/>
          </a:xfrm>
          <a:custGeom>
            <a:avLst/>
            <a:gdLst/>
            <a:ahLst/>
            <a:cxnLst/>
            <a:rect l="l" t="t" r="r" b="b"/>
            <a:pathLst>
              <a:path w="1155813" h="863685" extrusionOk="0">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 name="Google Shape;115;p19"/>
          <p:cNvSpPr/>
          <p:nvPr/>
        </p:nvSpPr>
        <p:spPr>
          <a:xfrm>
            <a:off x="10743661" y="-1689"/>
            <a:ext cx="1447943" cy="1003399"/>
          </a:xfrm>
          <a:custGeom>
            <a:avLst/>
            <a:gdLst/>
            <a:ahLst/>
            <a:cxnLst/>
            <a:rect l="l" t="t" r="r" b="b"/>
            <a:pathLst>
              <a:path w="1447942" h="1003398" extrusionOk="0">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 name="Google Shape;116;p19"/>
          <p:cNvSpPr/>
          <p:nvPr/>
        </p:nvSpPr>
        <p:spPr>
          <a:xfrm>
            <a:off x="6536780" y="-12701"/>
            <a:ext cx="4978890" cy="2133810"/>
          </a:xfrm>
          <a:custGeom>
            <a:avLst/>
            <a:gdLst/>
            <a:ahLst/>
            <a:cxnLst/>
            <a:rect l="l" t="t" r="r" b="b"/>
            <a:pathLst>
              <a:path w="4978890" h="2133810" extrusionOk="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 name="Google Shape;117;p19"/>
          <p:cNvSpPr/>
          <p:nvPr/>
        </p:nvSpPr>
        <p:spPr>
          <a:xfrm>
            <a:off x="6518963" y="-12701"/>
            <a:ext cx="5029695" cy="2146511"/>
          </a:xfrm>
          <a:custGeom>
            <a:avLst/>
            <a:gdLst/>
            <a:ahLst/>
            <a:cxnLst/>
            <a:rect l="l" t="t" r="r" b="b"/>
            <a:pathLst>
              <a:path w="5029695" h="2146511" extrusionOk="0">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 name="Google Shape;118;p19"/>
          <p:cNvSpPr/>
          <p:nvPr/>
        </p:nvSpPr>
        <p:spPr>
          <a:xfrm>
            <a:off x="895717" y="3124629"/>
            <a:ext cx="2158296" cy="151200"/>
          </a:xfrm>
          <a:custGeom>
            <a:avLst/>
            <a:gdLst/>
            <a:ahLst/>
            <a:cxnLst/>
            <a:rect l="l" t="t" r="r" b="b"/>
            <a:pathLst>
              <a:path w="2158295" h="165045" extrusionOk="0">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 name="Google Shape;119;p19"/>
          <p:cNvSpPr/>
          <p:nvPr/>
        </p:nvSpPr>
        <p:spPr>
          <a:xfrm>
            <a:off x="-7816" y="5057878"/>
            <a:ext cx="715108" cy="949829"/>
          </a:xfrm>
          <a:custGeom>
            <a:avLst/>
            <a:gdLst/>
            <a:ahLst/>
            <a:cxnLst/>
            <a:rect l="l" t="t" r="r" b="b"/>
            <a:pathLst>
              <a:path w="723600" h="1015200" extrusionOk="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 name="Google Shape;120;p19"/>
          <p:cNvSpPr txBox="1">
            <a:spLocks noGrp="1"/>
          </p:cNvSpPr>
          <p:nvPr>
            <p:ph type="subTitle" idx="1"/>
          </p:nvPr>
        </p:nvSpPr>
        <p:spPr>
          <a:xfrm>
            <a:off x="758588" y="3429000"/>
            <a:ext cx="3629300" cy="94619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accent1"/>
              </a:buClr>
              <a:buSzPts val="2800"/>
              <a:buNone/>
              <a:defRPr b="1" i="0"/>
            </a:lvl1pPr>
            <a:lvl2pPr lvl="1" algn="l">
              <a:lnSpc>
                <a:spcPct val="90000"/>
              </a:lnSpc>
              <a:spcBef>
                <a:spcPts val="500"/>
              </a:spcBef>
              <a:spcAft>
                <a:spcPts val="0"/>
              </a:spcAft>
              <a:buClr>
                <a:schemeClr val="accent1"/>
              </a:buClr>
              <a:buSzPts val="1800"/>
              <a:buChar char="•"/>
              <a:defRPr/>
            </a:lvl2pPr>
            <a:lvl3pPr lvl="2" algn="l">
              <a:lnSpc>
                <a:spcPct val="90000"/>
              </a:lnSpc>
              <a:spcBef>
                <a:spcPts val="500"/>
              </a:spcBef>
              <a:spcAft>
                <a:spcPts val="0"/>
              </a:spcAft>
              <a:buClr>
                <a:schemeClr val="accent1"/>
              </a:buClr>
              <a:buSzPts val="1800"/>
              <a:buChar char="•"/>
              <a:defRPr/>
            </a:lvl3pPr>
            <a:lvl4pPr lvl="3" algn="l">
              <a:lnSpc>
                <a:spcPct val="90000"/>
              </a:lnSpc>
              <a:spcBef>
                <a:spcPts val="500"/>
              </a:spcBef>
              <a:spcAft>
                <a:spcPts val="0"/>
              </a:spcAft>
              <a:buClr>
                <a:schemeClr val="accent1"/>
              </a:buClr>
              <a:buSzPts val="1800"/>
              <a:buChar char="•"/>
              <a:defRPr/>
            </a:lvl4pPr>
            <a:lvl5pPr lvl="4" algn="l">
              <a:lnSpc>
                <a:spcPct val="90000"/>
              </a:lnSpc>
              <a:spcBef>
                <a:spcPts val="500"/>
              </a:spcBef>
              <a:spcAft>
                <a:spcPts val="0"/>
              </a:spcAft>
              <a:buClr>
                <a:schemeClr val="accen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ideo Content">
  <p:cSld name="Video Content">
    <p:spTree>
      <p:nvGrpSpPr>
        <p:cNvPr id="1" name="Shape 121"/>
        <p:cNvGrpSpPr/>
        <p:nvPr/>
      </p:nvGrpSpPr>
      <p:grpSpPr>
        <a:xfrm>
          <a:off x="0" y="0"/>
          <a:ext cx="0" cy="0"/>
          <a:chOff x="0" y="0"/>
          <a:chExt cx="0" cy="0"/>
        </a:xfrm>
      </p:grpSpPr>
      <p:sp>
        <p:nvSpPr>
          <p:cNvPr id="122" name="Google Shape;122;p20"/>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3" name="Google Shape;123;p20"/>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4" name="Google Shape;124;p20"/>
          <p:cNvSpPr>
            <a:spLocks noGrp="1"/>
          </p:cNvSpPr>
          <p:nvPr>
            <p:ph type="media" idx="2"/>
          </p:nvPr>
        </p:nvSpPr>
        <p:spPr>
          <a:xfrm>
            <a:off x="911225" y="908050"/>
            <a:ext cx="10369550" cy="4660900"/>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rgbClr val="7F7F7F"/>
              </a:buClr>
              <a:buSzPts val="1600"/>
              <a:buFont typeface="Arial"/>
              <a:buNone/>
              <a:defRPr sz="1600" b="0" i="0" u="none" strike="noStrike" cap="none">
                <a:solidFill>
                  <a:srgbClr val="7F7F7F"/>
                </a:solidFill>
                <a:latin typeface="Arial"/>
                <a:ea typeface="Arial"/>
                <a:cs typeface="Arial"/>
                <a:sym typeface="Arial"/>
              </a:defRPr>
            </a:lvl1pPr>
            <a:lvl2pPr marR="0" lvl="1" algn="l" rtl="0">
              <a:lnSpc>
                <a:spcPct val="90000"/>
              </a:lnSpc>
              <a:spcBef>
                <a:spcPts val="500"/>
              </a:spcBef>
              <a:spcAft>
                <a:spcPts val="0"/>
              </a:spcAft>
              <a:buClr>
                <a:schemeClr val="accent1"/>
              </a:buClr>
              <a:buSzPts val="2400"/>
              <a:buFont typeface="Arial"/>
              <a:buChar char="•"/>
              <a:defRPr sz="2400" b="0" i="0" u="none" strike="noStrike" cap="none">
                <a:solidFill>
                  <a:schemeClr val="accent1"/>
                </a:solidFill>
                <a:latin typeface="Arial"/>
                <a:ea typeface="Arial"/>
                <a:cs typeface="Arial"/>
                <a:sym typeface="Arial"/>
              </a:defRPr>
            </a:lvl2pPr>
            <a:lvl3pPr marR="0" lvl="2" algn="l" rtl="0">
              <a:lnSpc>
                <a:spcPct val="90000"/>
              </a:lnSpc>
              <a:spcBef>
                <a:spcPts val="500"/>
              </a:spcBef>
              <a:spcAft>
                <a:spcPts val="0"/>
              </a:spcAft>
              <a:buClr>
                <a:schemeClr val="accent1"/>
              </a:buClr>
              <a:buSzPts val="2000"/>
              <a:buFont typeface="Arial"/>
              <a:buChar char="•"/>
              <a:defRPr sz="2000" b="0" i="0" u="none" strike="noStrike" cap="none">
                <a:solidFill>
                  <a:schemeClr val="accent1"/>
                </a:solidFill>
                <a:latin typeface="Arial"/>
                <a:ea typeface="Arial"/>
                <a:cs typeface="Arial"/>
                <a:sym typeface="Arial"/>
              </a:defRPr>
            </a:lvl3pPr>
            <a:lvl4pPr marR="0" lvl="3" algn="l" rtl="0">
              <a:lnSpc>
                <a:spcPct val="90000"/>
              </a:lnSpc>
              <a:spcBef>
                <a:spcPts val="5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4pPr>
            <a:lvl5pPr marR="0" lvl="4" algn="l" rtl="0">
              <a:lnSpc>
                <a:spcPct val="90000"/>
              </a:lnSpc>
              <a:spcBef>
                <a:spcPts val="5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5" name="Google Shape;125;p20"/>
          <p:cNvSpPr txBox="1">
            <a:spLocks noGrp="1"/>
          </p:cNvSpPr>
          <p:nvPr>
            <p:ph type="ftr" idx="11"/>
          </p:nvPr>
        </p:nvSpPr>
        <p:spPr>
          <a:xfrm>
            <a:off x="812290" y="5797769"/>
            <a:ext cx="23881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20"/>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27" name="Google Shape;127;p20"/>
          <p:cNvSpPr/>
          <p:nvPr/>
        </p:nvSpPr>
        <p:spPr>
          <a:xfrm>
            <a:off x="8807428" y="2003790"/>
            <a:ext cx="775201" cy="774776"/>
          </a:xfrm>
          <a:custGeom>
            <a:avLst/>
            <a:gdLst/>
            <a:ahLst/>
            <a:cxnLst/>
            <a:rect l="l" t="t" r="r" b="b"/>
            <a:pathLst>
              <a:path w="774776" h="774776" extrusionOk="0">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8" name="Google Shape;128;p20"/>
          <p:cNvSpPr/>
          <p:nvPr/>
        </p:nvSpPr>
        <p:spPr>
          <a:xfrm>
            <a:off x="9780046" y="430740"/>
            <a:ext cx="2414562" cy="2578354"/>
          </a:xfrm>
          <a:custGeom>
            <a:avLst/>
            <a:gdLst/>
            <a:ahLst/>
            <a:cxnLst/>
            <a:rect l="l" t="t" r="r" b="b"/>
            <a:pathLst>
              <a:path w="2413237" h="2578354" extrusionOk="0">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 name="Google Shape;129;p20"/>
          <p:cNvSpPr/>
          <p:nvPr/>
        </p:nvSpPr>
        <p:spPr>
          <a:xfrm>
            <a:off x="9762774" y="410418"/>
            <a:ext cx="2439977" cy="2616458"/>
          </a:xfrm>
          <a:custGeom>
            <a:avLst/>
            <a:gdLst/>
            <a:ahLst/>
            <a:cxnLst/>
            <a:rect l="l" t="t" r="r" b="b"/>
            <a:pathLst>
              <a:path w="2438640" h="2616457" extrusionOk="0">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 name="Google Shape;130;p20"/>
          <p:cNvSpPr/>
          <p:nvPr/>
        </p:nvSpPr>
        <p:spPr>
          <a:xfrm>
            <a:off x="7340981" y="-16344"/>
            <a:ext cx="4854539" cy="2273524"/>
          </a:xfrm>
          <a:custGeom>
            <a:avLst/>
            <a:gdLst/>
            <a:ahLst/>
            <a:cxnLst/>
            <a:rect l="l" t="t" r="r" b="b"/>
            <a:pathLst>
              <a:path w="4851877" h="2273523" extrusionOk="0">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 name="Google Shape;131;p20"/>
          <p:cNvSpPr/>
          <p:nvPr/>
        </p:nvSpPr>
        <p:spPr>
          <a:xfrm>
            <a:off x="7327556" y="-16344"/>
            <a:ext cx="4867247" cy="2298926"/>
          </a:xfrm>
          <a:custGeom>
            <a:avLst/>
            <a:gdLst/>
            <a:ahLst/>
            <a:cxnLst/>
            <a:rect l="l" t="t" r="r" b="b"/>
            <a:pathLst>
              <a:path w="4864578" h="2298926" extrusionOk="0">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2" name="Google Shape;132;p20"/>
          <p:cNvSpPr txBox="1">
            <a:spLocks noGrp="1"/>
          </p:cNvSpPr>
          <p:nvPr>
            <p:ph type="title"/>
          </p:nvPr>
        </p:nvSpPr>
        <p:spPr>
          <a:xfrm>
            <a:off x="2412986" y="5707145"/>
            <a:ext cx="7366027" cy="85399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accent1"/>
              </a:buClr>
              <a:buSzPts val="1800"/>
              <a:buFont typeface="Arial"/>
              <a:buNone/>
              <a:defRPr sz="1800">
                <a:solidFill>
                  <a:schemeClr val="accen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33" name="Google Shape;133;p20"/>
          <p:cNvGrpSpPr/>
          <p:nvPr/>
        </p:nvGrpSpPr>
        <p:grpSpPr>
          <a:xfrm>
            <a:off x="-18799" y="2319272"/>
            <a:ext cx="2884236" cy="2824836"/>
            <a:chOff x="-18799" y="2319272"/>
            <a:chExt cx="2884236" cy="2824836"/>
          </a:xfrm>
        </p:grpSpPr>
        <p:sp>
          <p:nvSpPr>
            <p:cNvPr id="134" name="Google Shape;134;p20"/>
            <p:cNvSpPr/>
            <p:nvPr/>
          </p:nvSpPr>
          <p:spPr>
            <a:xfrm>
              <a:off x="-18799" y="2336694"/>
              <a:ext cx="2871530" cy="2299765"/>
            </a:xfrm>
            <a:custGeom>
              <a:avLst/>
              <a:gdLst/>
              <a:ahLst/>
              <a:cxnLst/>
              <a:rect l="l" t="t" r="r" b="b"/>
              <a:pathLst>
                <a:path w="2871529" h="2299764" extrusionOk="0">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5" name="Google Shape;135;p20"/>
            <p:cNvSpPr/>
            <p:nvPr/>
          </p:nvSpPr>
          <p:spPr>
            <a:xfrm>
              <a:off x="-18799" y="2319272"/>
              <a:ext cx="2884236" cy="2337882"/>
            </a:xfrm>
            <a:custGeom>
              <a:avLst/>
              <a:gdLst/>
              <a:ahLst/>
              <a:cxnLst/>
              <a:rect l="l" t="t" r="r" b="b"/>
              <a:pathLst>
                <a:path w="2884235" h="2337882" extrusionOk="0">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6" name="Google Shape;136;p20"/>
            <p:cNvSpPr/>
            <p:nvPr/>
          </p:nvSpPr>
          <p:spPr>
            <a:xfrm>
              <a:off x="-18799" y="3968979"/>
              <a:ext cx="1766118" cy="1156235"/>
            </a:xfrm>
            <a:custGeom>
              <a:avLst/>
              <a:gdLst/>
              <a:ahLst/>
              <a:cxnLst/>
              <a:rect l="l" t="t" r="r" b="b"/>
              <a:pathLst>
                <a:path w="1766117" h="1156235" extrusionOk="0">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7" name="Google Shape;137;p20"/>
            <p:cNvSpPr/>
            <p:nvPr/>
          </p:nvSpPr>
          <p:spPr>
            <a:xfrm>
              <a:off x="-18799" y="3949755"/>
              <a:ext cx="1778824" cy="1194353"/>
            </a:xfrm>
            <a:custGeom>
              <a:avLst/>
              <a:gdLst/>
              <a:ahLst/>
              <a:cxnLst/>
              <a:rect l="l" t="t" r="r" b="b"/>
              <a:pathLst>
                <a:path w="1778823" h="1194352" extrusionOk="0">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with Image">
  <p:cSld name="Section Header with Image">
    <p:spTree>
      <p:nvGrpSpPr>
        <p:cNvPr id="1" name="Shape 138"/>
        <p:cNvGrpSpPr/>
        <p:nvPr/>
      </p:nvGrpSpPr>
      <p:grpSpPr>
        <a:xfrm>
          <a:off x="0" y="0"/>
          <a:ext cx="0" cy="0"/>
          <a:chOff x="0" y="0"/>
          <a:chExt cx="0" cy="0"/>
        </a:xfrm>
      </p:grpSpPr>
      <p:sp>
        <p:nvSpPr>
          <p:cNvPr id="139" name="Google Shape;139;p21"/>
          <p:cNvSpPr>
            <a:spLocks noGrp="1"/>
          </p:cNvSpPr>
          <p:nvPr>
            <p:ph type="pic" idx="2"/>
          </p:nvPr>
        </p:nvSpPr>
        <p:spPr>
          <a:xfrm>
            <a:off x="912412" y="2373273"/>
            <a:ext cx="11271651" cy="2549580"/>
          </a:xfrm>
          <a:prstGeom prst="rect">
            <a:avLst/>
          </a:prstGeom>
          <a:noFill/>
          <a:ln>
            <a:noFill/>
          </a:ln>
        </p:spPr>
      </p:sp>
      <p:sp>
        <p:nvSpPr>
          <p:cNvPr id="140" name="Google Shape;140;p21"/>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1" name="Google Shape;141;p21"/>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2" name="Google Shape;142;p21"/>
          <p:cNvSpPr/>
          <p:nvPr/>
        </p:nvSpPr>
        <p:spPr>
          <a:xfrm>
            <a:off x="7998821" y="1645349"/>
            <a:ext cx="4196737" cy="1001638"/>
          </a:xfrm>
          <a:custGeom>
            <a:avLst/>
            <a:gdLst/>
            <a:ahLst/>
            <a:cxnLst/>
            <a:rect l="l" t="t" r="r" b="b"/>
            <a:pathLst>
              <a:path w="3152775" h="752475" extrusionOk="0">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3" name="Google Shape;143;p21"/>
          <p:cNvSpPr/>
          <p:nvPr/>
        </p:nvSpPr>
        <p:spPr>
          <a:xfrm>
            <a:off x="12186920" y="2632655"/>
            <a:ext cx="5081" cy="25381"/>
          </a:xfrm>
          <a:custGeom>
            <a:avLst/>
            <a:gdLst/>
            <a:ahLst/>
            <a:cxnLst/>
            <a:rect l="l" t="t" r="r" b="b"/>
            <a:pathLst>
              <a:path w="5081" h="25381" extrusionOk="0">
                <a:moveTo>
                  <a:pt x="0" y="0"/>
                </a:moveTo>
                <a:lnTo>
                  <a:pt x="5081" y="0"/>
                </a:lnTo>
                <a:lnTo>
                  <a:pt x="5081" y="25381"/>
                </a:lnTo>
                <a:lnTo>
                  <a:pt x="0" y="25381"/>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 name="Google Shape;144;p21"/>
          <p:cNvSpPr txBox="1">
            <a:spLocks noGrp="1"/>
          </p:cNvSpPr>
          <p:nvPr>
            <p:ph type="ctrTitle"/>
          </p:nvPr>
        </p:nvSpPr>
        <p:spPr>
          <a:xfrm>
            <a:off x="781987" y="793172"/>
            <a:ext cx="9144000" cy="65562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4000"/>
              <a:buFont typeface="Century Gothic"/>
              <a:buNone/>
              <a:defRPr sz="40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21"/>
          <p:cNvSpPr txBox="1">
            <a:spLocks noGrp="1"/>
          </p:cNvSpPr>
          <p:nvPr>
            <p:ph type="subTitle" idx="1"/>
          </p:nvPr>
        </p:nvSpPr>
        <p:spPr>
          <a:xfrm>
            <a:off x="795772" y="1877051"/>
            <a:ext cx="6843278" cy="496223"/>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accent1"/>
              </a:buClr>
              <a:buSzPts val="1800"/>
              <a:buNone/>
              <a:defRPr sz="1800" b="1" i="0">
                <a:solidFill>
                  <a:schemeClr val="accent1"/>
                </a:solidFill>
              </a:defRPr>
            </a:lvl1pPr>
            <a:lvl2pPr lvl="1" algn="ctr">
              <a:lnSpc>
                <a:spcPct val="90000"/>
              </a:lnSpc>
              <a:spcBef>
                <a:spcPts val="500"/>
              </a:spcBef>
              <a:spcAft>
                <a:spcPts val="0"/>
              </a:spcAft>
              <a:buClr>
                <a:schemeClr val="accent1"/>
              </a:buClr>
              <a:buSzPts val="2000"/>
              <a:buNone/>
              <a:defRPr sz="2000"/>
            </a:lvl2pPr>
            <a:lvl3pPr lvl="2" algn="ctr">
              <a:lnSpc>
                <a:spcPct val="90000"/>
              </a:lnSpc>
              <a:spcBef>
                <a:spcPts val="500"/>
              </a:spcBef>
              <a:spcAft>
                <a:spcPts val="0"/>
              </a:spcAft>
              <a:buClr>
                <a:schemeClr val="accent1"/>
              </a:buClr>
              <a:buSzPts val="1800"/>
              <a:buNone/>
              <a:defRPr sz="1800"/>
            </a:lvl3pPr>
            <a:lvl4pPr lvl="3" algn="ctr">
              <a:lnSpc>
                <a:spcPct val="90000"/>
              </a:lnSpc>
              <a:spcBef>
                <a:spcPts val="500"/>
              </a:spcBef>
              <a:spcAft>
                <a:spcPts val="0"/>
              </a:spcAft>
              <a:buClr>
                <a:schemeClr val="accent1"/>
              </a:buClr>
              <a:buSzPts val="1600"/>
              <a:buNone/>
              <a:defRPr sz="1600"/>
            </a:lvl4pPr>
            <a:lvl5pPr lvl="4" algn="ctr">
              <a:lnSpc>
                <a:spcPct val="90000"/>
              </a:lnSpc>
              <a:spcBef>
                <a:spcPts val="500"/>
              </a:spcBef>
              <a:spcAft>
                <a:spcPts val="0"/>
              </a:spcAft>
              <a:buClr>
                <a:schemeClr val="accen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6" name="Google Shape;146;p21"/>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21"/>
          <p:cNvSpPr txBox="1">
            <a:spLocks noGrp="1"/>
          </p:cNvSpPr>
          <p:nvPr>
            <p:ph type="ftr" idx="11"/>
          </p:nvPr>
        </p:nvSpPr>
        <p:spPr>
          <a:xfrm>
            <a:off x="812290" y="5797769"/>
            <a:ext cx="38083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1"/>
          <p:cNvSpPr/>
          <p:nvPr/>
        </p:nvSpPr>
        <p:spPr>
          <a:xfrm>
            <a:off x="903223" y="1550951"/>
            <a:ext cx="3273552" cy="151200"/>
          </a:xfrm>
          <a:custGeom>
            <a:avLst/>
            <a:gdLst/>
            <a:ahLst/>
            <a:cxnLst/>
            <a:rect l="l" t="t" r="r" b="b"/>
            <a:pathLst>
              <a:path w="2447925" h="114300" extrusionOk="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 name="Google Shape;149;p21"/>
          <p:cNvSpPr/>
          <p:nvPr/>
        </p:nvSpPr>
        <p:spPr>
          <a:xfrm>
            <a:off x="3899957" y="4662943"/>
            <a:ext cx="8292043" cy="760738"/>
          </a:xfrm>
          <a:custGeom>
            <a:avLst/>
            <a:gdLst/>
            <a:ahLst/>
            <a:cxnLst/>
            <a:rect l="l" t="t" r="r" b="b"/>
            <a:pathLst>
              <a:path w="6229350" h="571500" extrusionOk="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 name="Google Shape;150;p21"/>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51" name="Google Shape;151;p21"/>
          <p:cNvSpPr/>
          <p:nvPr/>
        </p:nvSpPr>
        <p:spPr>
          <a:xfrm>
            <a:off x="3909848" y="4665641"/>
            <a:ext cx="8277071" cy="257213"/>
          </a:xfrm>
          <a:custGeom>
            <a:avLst/>
            <a:gdLst/>
            <a:ahLst/>
            <a:cxnLst/>
            <a:rect l="l" t="t" r="r" b="b"/>
            <a:pathLst>
              <a:path w="8277071" h="257213" extrusionOk="0">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 name="Google Shape;152;p21"/>
          <p:cNvSpPr/>
          <p:nvPr/>
        </p:nvSpPr>
        <p:spPr>
          <a:xfrm>
            <a:off x="12186919" y="4665641"/>
            <a:ext cx="5081" cy="25380"/>
          </a:xfrm>
          <a:custGeom>
            <a:avLst/>
            <a:gdLst/>
            <a:ahLst/>
            <a:cxnLst/>
            <a:rect l="l" t="t" r="r" b="b"/>
            <a:pathLst>
              <a:path w="5081" h="25380" extrusionOk="0">
                <a:moveTo>
                  <a:pt x="0" y="0"/>
                </a:moveTo>
                <a:lnTo>
                  <a:pt x="5081" y="0"/>
                </a:lnTo>
                <a:lnTo>
                  <a:pt x="5081" y="25380"/>
                </a:lnTo>
                <a:lnTo>
                  <a:pt x="0" y="2538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3" name="Google Shape;153;p21"/>
          <p:cNvSpPr/>
          <p:nvPr/>
        </p:nvSpPr>
        <p:spPr>
          <a:xfrm>
            <a:off x="3905233" y="4922854"/>
            <a:ext cx="8286767" cy="513089"/>
          </a:xfrm>
          <a:custGeom>
            <a:avLst/>
            <a:gdLst/>
            <a:ahLst/>
            <a:cxnLst/>
            <a:rect l="l" t="t" r="r" b="b"/>
            <a:pathLst>
              <a:path w="8286767" h="513089" extrusionOk="0">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4000"/>
              <a:buFont typeface="Century Gothic"/>
              <a:buNone/>
              <a:defRPr sz="4000" b="1" i="0" u="none" strike="noStrike" cap="none">
                <a:solidFill>
                  <a:schemeClr val="accen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Arial"/>
                <a:ea typeface="Arial"/>
                <a:cs typeface="Arial"/>
                <a:sym typeface="Arial"/>
              </a:defRPr>
            </a:lvl1pPr>
            <a:lvl2pPr marL="914400" marR="0" lvl="1" indent="-381000" algn="l" rtl="0">
              <a:lnSpc>
                <a:spcPct val="90000"/>
              </a:lnSpc>
              <a:spcBef>
                <a:spcPts val="500"/>
              </a:spcBef>
              <a:spcAft>
                <a:spcPts val="0"/>
              </a:spcAft>
              <a:buClr>
                <a:schemeClr val="accent1"/>
              </a:buClr>
              <a:buSzPts val="2400"/>
              <a:buFont typeface="Arial"/>
              <a:buChar char="•"/>
              <a:defRPr sz="2400" b="0" i="0" u="none" strike="noStrike" cap="none">
                <a:solidFill>
                  <a:schemeClr val="accent1"/>
                </a:solidFill>
                <a:latin typeface="Arial"/>
                <a:ea typeface="Arial"/>
                <a:cs typeface="Arial"/>
                <a:sym typeface="Arial"/>
              </a:defRPr>
            </a:lvl2pPr>
            <a:lvl3pPr marL="1371600" marR="0" lvl="2" indent="-355600" algn="l" rtl="0">
              <a:lnSpc>
                <a:spcPct val="90000"/>
              </a:lnSpc>
              <a:spcBef>
                <a:spcPts val="500"/>
              </a:spcBef>
              <a:spcAft>
                <a:spcPts val="0"/>
              </a:spcAft>
              <a:buClr>
                <a:schemeClr val="accent1"/>
              </a:buClr>
              <a:buSzPts val="2000"/>
              <a:buFont typeface="Arial"/>
              <a:buChar char="•"/>
              <a:defRPr sz="2000" b="0" i="0" u="none" strike="noStrike" cap="none">
                <a:solidFill>
                  <a:schemeClr val="accent1"/>
                </a:solidFill>
                <a:latin typeface="Arial"/>
                <a:ea typeface="Arial"/>
                <a:cs typeface="Arial"/>
                <a:sym typeface="Arial"/>
              </a:defRPr>
            </a:lvl3pPr>
            <a:lvl4pPr marL="1828800" marR="0" lvl="3" indent="-342900" algn="l" rtl="0">
              <a:lnSpc>
                <a:spcPct val="90000"/>
              </a:lnSpc>
              <a:spcBef>
                <a:spcPts val="5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4pPr>
            <a:lvl5pPr marL="2286000" marR="0" lvl="4" indent="-342900" algn="l" rtl="0">
              <a:lnSpc>
                <a:spcPct val="90000"/>
              </a:lnSpc>
              <a:spcBef>
                <a:spcPts val="5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2"/>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2"/>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000" b="0" i="0" u="none" strike="noStrike" cap="none">
                <a:solidFill>
                  <a:schemeClr val="lt1"/>
                </a:solidFill>
                <a:latin typeface="Arial"/>
                <a:ea typeface="Arial"/>
                <a:cs typeface="Arial"/>
                <a:sym typeface="Arial"/>
              </a:defRPr>
            </a:lvl1pPr>
            <a:lvl2pPr marL="0" marR="0" lvl="1" indent="0" algn="ctr" rtl="0">
              <a:spcBef>
                <a:spcPts val="0"/>
              </a:spcBef>
              <a:buNone/>
              <a:defRPr sz="1000" b="0" i="0" u="none" strike="noStrike" cap="none">
                <a:solidFill>
                  <a:schemeClr val="lt1"/>
                </a:solidFill>
                <a:latin typeface="Arial"/>
                <a:ea typeface="Arial"/>
                <a:cs typeface="Arial"/>
                <a:sym typeface="Arial"/>
              </a:defRPr>
            </a:lvl2pPr>
            <a:lvl3pPr marL="0" marR="0" lvl="2" indent="0" algn="ctr" rtl="0">
              <a:spcBef>
                <a:spcPts val="0"/>
              </a:spcBef>
              <a:buNone/>
              <a:defRPr sz="1000" b="0" i="0" u="none" strike="noStrike" cap="none">
                <a:solidFill>
                  <a:schemeClr val="lt1"/>
                </a:solidFill>
                <a:latin typeface="Arial"/>
                <a:ea typeface="Arial"/>
                <a:cs typeface="Arial"/>
                <a:sym typeface="Arial"/>
              </a:defRPr>
            </a:lvl3pPr>
            <a:lvl4pPr marL="0" marR="0" lvl="3" indent="0" algn="ctr" rtl="0">
              <a:spcBef>
                <a:spcPts val="0"/>
              </a:spcBef>
              <a:buNone/>
              <a:defRPr sz="1000" b="0" i="0" u="none" strike="noStrike" cap="none">
                <a:solidFill>
                  <a:schemeClr val="lt1"/>
                </a:solidFill>
                <a:latin typeface="Arial"/>
                <a:ea typeface="Arial"/>
                <a:cs typeface="Arial"/>
                <a:sym typeface="Arial"/>
              </a:defRPr>
            </a:lvl4pPr>
            <a:lvl5pPr marL="0" marR="0" lvl="4" indent="0" algn="ctr" rtl="0">
              <a:spcBef>
                <a:spcPts val="0"/>
              </a:spcBef>
              <a:buNone/>
              <a:defRPr sz="1000" b="0" i="0" u="none" strike="noStrike" cap="none">
                <a:solidFill>
                  <a:schemeClr val="lt1"/>
                </a:solidFill>
                <a:latin typeface="Arial"/>
                <a:ea typeface="Arial"/>
                <a:cs typeface="Arial"/>
                <a:sym typeface="Arial"/>
              </a:defRPr>
            </a:lvl5pPr>
            <a:lvl6pPr marL="0" marR="0" lvl="5" indent="0" algn="ctr" rtl="0">
              <a:spcBef>
                <a:spcPts val="0"/>
              </a:spcBef>
              <a:buNone/>
              <a:defRPr sz="1000" b="0" i="0" u="none" strike="noStrike" cap="none">
                <a:solidFill>
                  <a:schemeClr val="lt1"/>
                </a:solidFill>
                <a:latin typeface="Arial"/>
                <a:ea typeface="Arial"/>
                <a:cs typeface="Arial"/>
                <a:sym typeface="Arial"/>
              </a:defRPr>
            </a:lvl6pPr>
            <a:lvl7pPr marL="0" marR="0" lvl="6" indent="0" algn="ctr" rtl="0">
              <a:spcBef>
                <a:spcPts val="0"/>
              </a:spcBef>
              <a:buNone/>
              <a:defRPr sz="1000" b="0" i="0" u="none" strike="noStrike" cap="none">
                <a:solidFill>
                  <a:schemeClr val="lt1"/>
                </a:solidFill>
                <a:latin typeface="Arial"/>
                <a:ea typeface="Arial"/>
                <a:cs typeface="Arial"/>
                <a:sym typeface="Arial"/>
              </a:defRPr>
            </a:lvl7pPr>
            <a:lvl8pPr marL="0" marR="0" lvl="7" indent="0" algn="ctr" rtl="0">
              <a:spcBef>
                <a:spcPts val="0"/>
              </a:spcBef>
              <a:buNone/>
              <a:defRPr sz="1000" b="0" i="0" u="none" strike="noStrike" cap="none">
                <a:solidFill>
                  <a:schemeClr val="lt1"/>
                </a:solidFill>
                <a:latin typeface="Arial"/>
                <a:ea typeface="Arial"/>
                <a:cs typeface="Arial"/>
                <a:sym typeface="Arial"/>
              </a:defRPr>
            </a:lvl8pPr>
            <a:lvl9pPr marL="0" marR="0" lvl="8" indent="0" algn="ctr" rtl="0">
              <a:spcBef>
                <a:spcPts val="0"/>
              </a:spcBef>
              <a:buNone/>
              <a:defRPr sz="10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4" name="Google Shape;14;p12"/>
          <p:cNvSpPr txBox="1">
            <a:spLocks noGrp="1"/>
          </p:cNvSpPr>
          <p:nvPr>
            <p:ph type="ftr" idx="11"/>
          </p:nvPr>
        </p:nvSpPr>
        <p:spPr>
          <a:xfrm>
            <a:off x="812290" y="5816819"/>
            <a:ext cx="3398763"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72">
          <p15:clr>
            <a:srgbClr val="F26B43"/>
          </p15:clr>
        </p15:guide>
        <p15:guide id="2" pos="574">
          <p15:clr>
            <a:srgbClr val="F26B43"/>
          </p15:clr>
        </p15:guide>
        <p15:guide id="3" pos="7106">
          <p15:clr>
            <a:srgbClr val="F26B43"/>
          </p15:clr>
        </p15:guide>
        <p15:guide id="4" orient="horz" pos="3748">
          <p15:clr>
            <a:srgbClr val="F26B43"/>
          </p15:clr>
        </p15:guide>
        <p15:guide id="5" pos="4407">
          <p15:clr>
            <a:srgbClr val="F26B43"/>
          </p15:clr>
        </p15:guide>
        <p15:guide id="6" pos="3273">
          <p15:clr>
            <a:srgbClr val="F26B43"/>
          </p15:clr>
        </p15:guide>
        <p15:guide id="7" pos="3840">
          <p15:clr>
            <a:srgbClr val="F26B43"/>
          </p15:clr>
        </p15:guide>
        <p15:guide id="8"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SWIN4010/genrative-ai.git"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
          <p:cNvSpPr txBox="1">
            <a:spLocks noGrp="1"/>
          </p:cNvSpPr>
          <p:nvPr>
            <p:ph type="title"/>
          </p:nvPr>
        </p:nvSpPr>
        <p:spPr>
          <a:xfrm>
            <a:off x="339090" y="1262243"/>
            <a:ext cx="6797690" cy="151735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1"/>
              </a:buClr>
              <a:buSzPts val="6000"/>
              <a:buFont typeface="Arial"/>
              <a:buNone/>
            </a:pPr>
            <a:r>
              <a:rPr lang="en-US" sz="4400" dirty="0" err="1">
                <a:latin typeface="Arial"/>
                <a:ea typeface="Arial"/>
                <a:cs typeface="Arial"/>
                <a:sym typeface="Arial"/>
              </a:rPr>
              <a:t>FashionAI_Companion</a:t>
            </a:r>
            <a:endParaRPr sz="4400" dirty="0">
              <a:latin typeface="Arial"/>
              <a:ea typeface="Arial"/>
              <a:cs typeface="Arial"/>
              <a:sym typeface="Arial"/>
            </a:endParaRPr>
          </a:p>
        </p:txBody>
      </p:sp>
      <p:sp>
        <p:nvSpPr>
          <p:cNvPr id="323" name="Google Shape;323;p1"/>
          <p:cNvSpPr txBox="1">
            <a:spLocks noGrp="1"/>
          </p:cNvSpPr>
          <p:nvPr>
            <p:ph type="body" idx="2"/>
          </p:nvPr>
        </p:nvSpPr>
        <p:spPr>
          <a:xfrm>
            <a:off x="786259" y="3425363"/>
            <a:ext cx="4540484" cy="94982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2800"/>
              <a:buNone/>
            </a:pPr>
            <a:r>
              <a:rPr lang="en-US">
                <a:latin typeface="Arial"/>
                <a:ea typeface="Arial"/>
                <a:cs typeface="Arial"/>
                <a:sym typeface="Arial"/>
              </a:rPr>
              <a:t>Your Personal Fashion Advisor</a:t>
            </a:r>
            <a:endParaRPr>
              <a:latin typeface="Arial"/>
              <a:ea typeface="Arial"/>
              <a:cs typeface="Arial"/>
              <a:sym typeface="Arial"/>
            </a:endParaRPr>
          </a:p>
        </p:txBody>
      </p:sp>
      <p:sp>
        <p:nvSpPr>
          <p:cNvPr id="324" name="Google Shape;324;p1"/>
          <p:cNvSpPr txBox="1">
            <a:spLocks noGrp="1"/>
          </p:cNvSpPr>
          <p:nvPr>
            <p:ph type="body" idx="1"/>
          </p:nvPr>
        </p:nvSpPr>
        <p:spPr>
          <a:xfrm>
            <a:off x="617817" y="5114195"/>
            <a:ext cx="8720598" cy="13041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dirty="0">
                <a:solidFill>
                  <a:schemeClr val="dk1"/>
                </a:solidFill>
                <a:latin typeface="Calibri"/>
                <a:ea typeface="Calibri"/>
                <a:cs typeface="Calibri"/>
                <a:sym typeface="Calibri"/>
              </a:rPr>
              <a:t>Presented by:</a:t>
            </a:r>
            <a:endParaRPr dirty="0"/>
          </a:p>
          <a:p>
            <a:pPr marL="0" lvl="0" indent="0" algn="l" rtl="0">
              <a:lnSpc>
                <a:spcPct val="90000"/>
              </a:lnSpc>
              <a:spcBef>
                <a:spcPts val="1000"/>
              </a:spcBef>
              <a:spcAft>
                <a:spcPts val="0"/>
              </a:spcAft>
              <a:buClr>
                <a:schemeClr val="accent3"/>
              </a:buClr>
              <a:buSzPts val="2400"/>
              <a:buNone/>
            </a:pPr>
            <a:r>
              <a:rPr lang="en-US" sz="2400" dirty="0">
                <a:latin typeface="Calibri"/>
                <a:ea typeface="Calibri"/>
                <a:cs typeface="Calibri"/>
                <a:sym typeface="Calibri"/>
              </a:rPr>
              <a:t>	ASWIN G, BE-CSE, III YEAR</a:t>
            </a:r>
            <a:endParaRPr lang="en-US" sz="2000" dirty="0">
              <a:latin typeface="Calibri"/>
              <a:ea typeface="Calibri"/>
              <a:cs typeface="Calibri"/>
              <a:sym typeface="Calibri"/>
            </a:endParaRPr>
          </a:p>
          <a:p>
            <a:pPr marL="0" lvl="0" indent="0" algn="l" rtl="0">
              <a:lnSpc>
                <a:spcPct val="90000"/>
              </a:lnSpc>
              <a:spcBef>
                <a:spcPts val="1000"/>
              </a:spcBef>
              <a:spcAft>
                <a:spcPts val="0"/>
              </a:spcAft>
              <a:buClr>
                <a:schemeClr val="accent3"/>
              </a:buClr>
              <a:buSzPts val="2000"/>
              <a:buNone/>
            </a:pPr>
            <a:r>
              <a:rPr lang="en-US" sz="2000" dirty="0">
                <a:latin typeface="Calibri"/>
                <a:ea typeface="Calibri"/>
                <a:cs typeface="Calibri"/>
                <a:sym typeface="Calibri"/>
              </a:rPr>
              <a:t>	SIR ISSAC  NEWTON COLLEGE OF ENGINEERING &amp; TECHNOLOGY</a:t>
            </a:r>
            <a:endParaRPr lang="en-US" dirty="0"/>
          </a:p>
        </p:txBody>
      </p:sp>
      <p:pic>
        <p:nvPicPr>
          <p:cNvPr id="325" name="Google Shape;325;p1"/>
          <p:cNvPicPr preferRelativeResize="0">
            <a:picLocks noGrp="1"/>
          </p:cNvPicPr>
          <p:nvPr>
            <p:ph type="pic" idx="3"/>
          </p:nvPr>
        </p:nvPicPr>
        <p:blipFill rotWithShape="1">
          <a:blip r:embed="rId3">
            <a:alphaModFix/>
          </a:blip>
          <a:srcRect l="7496" r="7496"/>
          <a:stretch/>
        </p:blipFill>
        <p:spPr>
          <a:xfrm>
            <a:off x="6382863" y="1242434"/>
            <a:ext cx="5356362" cy="4200948"/>
          </a:xfrm>
          <a:prstGeom prst="ellipse">
            <a:avLst/>
          </a:prstGeom>
          <a:noFill/>
          <a:ln w="190500" cap="rnd" cmpd="sng">
            <a:solidFill>
              <a:srgbClr val="C8C6BD"/>
            </a:solidFill>
            <a:prstDash val="solid"/>
            <a:round/>
            <a:headEnd type="none" w="sm" len="sm"/>
            <a:tailEnd type="none" w="sm" len="sm"/>
          </a:ln>
          <a:effectLst>
            <a:outerShdw blurRad="127000" algn="bl" rotWithShape="0">
              <a:srgbClr val="000000"/>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10"/>
          <p:cNvSpPr txBox="1">
            <a:spLocks noGrp="1"/>
          </p:cNvSpPr>
          <p:nvPr>
            <p:ph type="title"/>
          </p:nvPr>
        </p:nvSpPr>
        <p:spPr>
          <a:xfrm>
            <a:off x="773102" y="2133606"/>
            <a:ext cx="5690680" cy="84182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1"/>
              </a:buClr>
              <a:buSzPts val="5400"/>
              <a:buFont typeface="Century Gothic"/>
              <a:buNone/>
            </a:pPr>
            <a:r>
              <a:rPr lang="en-US" sz="5400"/>
              <a:t>REFERENCE</a:t>
            </a:r>
            <a:endParaRPr sz="5400"/>
          </a:p>
        </p:txBody>
      </p:sp>
      <p:sp>
        <p:nvSpPr>
          <p:cNvPr id="393" name="Google Shape;393;p10"/>
          <p:cNvSpPr txBox="1">
            <a:spLocks noGrp="1"/>
          </p:cNvSpPr>
          <p:nvPr>
            <p:ph type="subTitle" idx="1"/>
          </p:nvPr>
        </p:nvSpPr>
        <p:spPr>
          <a:xfrm>
            <a:off x="773102" y="3761325"/>
            <a:ext cx="8530555" cy="115901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2400"/>
              <a:buNone/>
            </a:pPr>
            <a:r>
              <a:rPr lang="en-US" sz="2400" dirty="0">
                <a:latin typeface="Arial"/>
                <a:ea typeface="Arial"/>
                <a:cs typeface="Arial"/>
                <a:sym typeface="Arial"/>
                <a:hlinkClick r:id="rId3"/>
              </a:rPr>
              <a:t>https://github.com/ASWIN4010/genrative-ai.git</a:t>
            </a:r>
            <a:endParaRPr sz="2400" dirty="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11"/>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11</a:t>
            </a:fld>
            <a:endParaRPr/>
          </a:p>
        </p:txBody>
      </p:sp>
      <p:pic>
        <p:nvPicPr>
          <p:cNvPr id="399" name="Google Shape;399;p11" descr="Smart Fashion: Harnessing the Power of AI in Clothing Design | by Dresser  AI App | Medium"/>
          <p:cNvPicPr preferRelativeResize="0"/>
          <p:nvPr/>
        </p:nvPicPr>
        <p:blipFill rotWithShape="1">
          <a:blip r:embed="rId3">
            <a:alphaModFix/>
          </a:blip>
          <a:srcRect/>
          <a:stretch/>
        </p:blipFill>
        <p:spPr>
          <a:xfrm>
            <a:off x="3062515" y="2108826"/>
            <a:ext cx="4392384" cy="2437147"/>
          </a:xfrm>
          <a:prstGeom prst="rect">
            <a:avLst/>
          </a:prstGeom>
          <a:solidFill>
            <a:srgbClr val="ECECEC"/>
          </a:solidFill>
          <a:ln w="190500" cap="sq" cmpd="sng">
            <a:solidFill>
              <a:srgbClr val="FFFFFF"/>
            </a:solidFill>
            <a:prstDash val="solid"/>
            <a:miter lim="800000"/>
            <a:headEnd type="none" w="sm" len="sm"/>
            <a:tailEnd type="none" w="sm" len="sm"/>
          </a:ln>
          <a:effectLst>
            <a:outerShdw blurRad="65000" dist="50800" dir="12900000" kx="195000" ky="145000" algn="tl" rotWithShape="0">
              <a:srgbClr val="000000">
                <a:alpha val="29803"/>
              </a:srgbClr>
            </a:outerShdw>
          </a:effectLst>
        </p:spPr>
      </p:pic>
      <p:pic>
        <p:nvPicPr>
          <p:cNvPr id="400" name="Google Shape;400;p11"/>
          <p:cNvPicPr preferRelativeResize="0"/>
          <p:nvPr/>
        </p:nvPicPr>
        <p:blipFill rotWithShape="1">
          <a:blip r:embed="rId4">
            <a:alphaModFix/>
          </a:blip>
          <a:srcRect/>
          <a:stretch/>
        </p:blipFill>
        <p:spPr>
          <a:xfrm>
            <a:off x="749298" y="371255"/>
            <a:ext cx="12046857" cy="1737571"/>
          </a:xfrm>
          <a:prstGeom prst="rect">
            <a:avLst/>
          </a:prstGeom>
          <a:noFill/>
          <a:ln>
            <a:noFill/>
          </a:ln>
        </p:spPr>
      </p:pic>
      <p:sp>
        <p:nvSpPr>
          <p:cNvPr id="401" name="Google Shape;401;p11"/>
          <p:cNvSpPr txBox="1"/>
          <p:nvPr/>
        </p:nvSpPr>
        <p:spPr>
          <a:xfrm>
            <a:off x="5564460" y="5182607"/>
            <a:ext cx="5030970" cy="13041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dirty="0">
                <a:solidFill>
                  <a:schemeClr val="dk1"/>
                </a:solidFill>
                <a:latin typeface="Arial"/>
                <a:ea typeface="Arial"/>
                <a:cs typeface="Arial"/>
                <a:sym typeface="Arial"/>
              </a:rPr>
              <a:t>CONTACT:</a:t>
            </a:r>
            <a:endParaRPr lang="en-US" sz="2400" dirty="0">
              <a:solidFill>
                <a:schemeClr val="dk1"/>
              </a:solidFill>
            </a:endParaRPr>
          </a:p>
          <a:p>
            <a:pPr marL="0" marR="0" lvl="0" indent="0" algn="l" rtl="0">
              <a:lnSpc>
                <a:spcPct val="90000"/>
              </a:lnSpc>
              <a:spcBef>
                <a:spcPts val="0"/>
              </a:spcBef>
              <a:spcAft>
                <a:spcPts val="0"/>
              </a:spcAft>
              <a:buClr>
                <a:schemeClr val="dk1"/>
              </a:buClr>
              <a:buSzPts val="2400"/>
              <a:buFont typeface="Arial"/>
              <a:buNone/>
            </a:pPr>
            <a:endParaRPr lang="en-US" sz="2400" u="sng" dirty="0">
              <a:solidFill>
                <a:schemeClr val="tx1">
                  <a:lumMod val="95000"/>
                  <a:lumOff val="5000"/>
                </a:schemeClr>
              </a:solidFill>
            </a:endParaRPr>
          </a:p>
          <a:p>
            <a:pPr marL="0" marR="0" lvl="0" indent="0" algn="l" rtl="0">
              <a:lnSpc>
                <a:spcPct val="90000"/>
              </a:lnSpc>
              <a:spcBef>
                <a:spcPts val="0"/>
              </a:spcBef>
              <a:spcAft>
                <a:spcPts val="0"/>
              </a:spcAft>
              <a:buClr>
                <a:schemeClr val="dk1"/>
              </a:buClr>
              <a:buSzPts val="2400"/>
              <a:buFont typeface="Arial"/>
              <a:buNone/>
            </a:pPr>
            <a:r>
              <a:rPr lang="en-US" sz="2400" u="sng" dirty="0">
                <a:solidFill>
                  <a:schemeClr val="tx1">
                    <a:lumMod val="95000"/>
                    <a:lumOff val="5000"/>
                  </a:schemeClr>
                </a:solidFill>
              </a:rPr>
              <a:t>aswinkuna5656</a:t>
            </a:r>
            <a:r>
              <a:rPr lang="en-US" sz="2000" u="sng" dirty="0">
                <a:solidFill>
                  <a:schemeClr val="tx1">
                    <a:lumMod val="95000"/>
                    <a:lumOff val="5000"/>
                  </a:schemeClr>
                </a:solidFill>
              </a:rPr>
              <a:t>@gmail.com</a:t>
            </a:r>
            <a:endParaRPr sz="2000" dirty="0">
              <a:solidFill>
                <a:schemeClr val="tx1">
                  <a:lumMod val="95000"/>
                  <a:lumOff val="5000"/>
                </a:schemeClr>
              </a:solidFill>
              <a:latin typeface="Arial"/>
              <a:ea typeface="Arial"/>
              <a:cs typeface="Arial"/>
              <a:sym typeface="Arial"/>
            </a:endParaRPr>
          </a:p>
          <a:p>
            <a:pPr marL="0" marR="0" lvl="0" indent="0" algn="l" rtl="0">
              <a:lnSpc>
                <a:spcPct val="90000"/>
              </a:lnSpc>
              <a:spcBef>
                <a:spcPts val="1000"/>
              </a:spcBef>
              <a:spcAft>
                <a:spcPts val="0"/>
              </a:spcAft>
              <a:buClr>
                <a:schemeClr val="accent1"/>
              </a:buClr>
              <a:buSzPts val="2000"/>
              <a:buFont typeface="Arial"/>
              <a:buNone/>
            </a:pPr>
            <a:r>
              <a:rPr lang="en-US" sz="2000" dirty="0">
                <a:solidFill>
                  <a:schemeClr val="accent1"/>
                </a:solidFill>
                <a:latin typeface="Calibri"/>
                <a:ea typeface="Calibri"/>
                <a:cs typeface="Calibri"/>
                <a:sym typeface="Calibri"/>
              </a:rPr>
              <a:t>	</a:t>
            </a:r>
            <a:endParaRPr sz="2000" dirty="0">
              <a:solidFill>
                <a:schemeClr val="accen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331" name="Google Shape;331;p2"/>
          <p:cNvSpPr txBox="1">
            <a:spLocks noGrp="1"/>
          </p:cNvSpPr>
          <p:nvPr>
            <p:ph type="title"/>
          </p:nvPr>
        </p:nvSpPr>
        <p:spPr>
          <a:xfrm>
            <a:off x="838200" y="365126"/>
            <a:ext cx="9050518" cy="9454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000"/>
              <a:buFont typeface="Century Gothic"/>
              <a:buNone/>
            </a:pPr>
            <a:r>
              <a:rPr lang="en-US"/>
              <a:t>AGENDA</a:t>
            </a:r>
            <a:endParaRPr/>
          </a:p>
        </p:txBody>
      </p:sp>
      <p:sp>
        <p:nvSpPr>
          <p:cNvPr id="332" name="Google Shape;332;p2"/>
          <p:cNvSpPr txBox="1"/>
          <p:nvPr/>
        </p:nvSpPr>
        <p:spPr>
          <a:xfrm>
            <a:off x="1718321" y="1905953"/>
            <a:ext cx="5163670" cy="409342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Wingdings" panose="05000000000000000000" pitchFamily="2" charset="2"/>
              <a:buChar char="ü"/>
            </a:pPr>
            <a:r>
              <a:rPr lang="en-US" sz="2000" b="1" dirty="0">
                <a:solidFill>
                  <a:schemeClr val="dk1"/>
                </a:solidFill>
                <a:latin typeface="Arial"/>
                <a:ea typeface="Arial"/>
                <a:cs typeface="Arial"/>
                <a:sym typeface="Arial"/>
              </a:rPr>
              <a:t>PROJECT STATEMENT</a:t>
            </a:r>
            <a:endParaRPr dirty="0"/>
          </a:p>
          <a:p>
            <a:pPr marL="469900" marR="0" lvl="0" indent="-342900" algn="l" rtl="0">
              <a:spcBef>
                <a:spcPts val="0"/>
              </a:spcBef>
              <a:spcAft>
                <a:spcPts val="0"/>
              </a:spcAft>
              <a:buClr>
                <a:schemeClr val="dk1"/>
              </a:buClr>
              <a:buSzPts val="2000"/>
              <a:buFont typeface="Wingdings" panose="05000000000000000000" pitchFamily="2" charset="2"/>
              <a:buChar char="ü"/>
            </a:pPr>
            <a:endParaRPr sz="20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Wingdings" panose="05000000000000000000" pitchFamily="2" charset="2"/>
              <a:buChar char="ü"/>
            </a:pPr>
            <a:r>
              <a:rPr lang="en-US" sz="2000" b="1" dirty="0">
                <a:solidFill>
                  <a:schemeClr val="dk1"/>
                </a:solidFill>
                <a:latin typeface="Arial"/>
                <a:ea typeface="Arial"/>
                <a:cs typeface="Arial"/>
                <a:sym typeface="Arial"/>
              </a:rPr>
              <a:t>PROJECT OVERVIEW</a:t>
            </a:r>
            <a:endParaRPr dirty="0"/>
          </a:p>
          <a:p>
            <a:pPr marL="469900" marR="0" lvl="0" indent="-342900" algn="l" rtl="0">
              <a:spcBef>
                <a:spcPts val="0"/>
              </a:spcBef>
              <a:spcAft>
                <a:spcPts val="0"/>
              </a:spcAft>
              <a:buClr>
                <a:schemeClr val="dk1"/>
              </a:buClr>
              <a:buSzPts val="2000"/>
              <a:buFont typeface="Wingdings" panose="05000000000000000000" pitchFamily="2" charset="2"/>
              <a:buChar char="ü"/>
            </a:pPr>
            <a:endParaRPr sz="20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Wingdings" panose="05000000000000000000" pitchFamily="2" charset="2"/>
              <a:buChar char="ü"/>
            </a:pPr>
            <a:r>
              <a:rPr lang="en-US" sz="2000" b="1" dirty="0">
                <a:solidFill>
                  <a:schemeClr val="dk1"/>
                </a:solidFill>
                <a:latin typeface="Arial"/>
                <a:ea typeface="Arial"/>
                <a:cs typeface="Arial"/>
                <a:sym typeface="Arial"/>
              </a:rPr>
              <a:t>PROJECT MODELLING</a:t>
            </a:r>
            <a:endParaRPr dirty="0"/>
          </a:p>
          <a:p>
            <a:pPr marL="469900" marR="0" lvl="0" indent="-342900" algn="l" rtl="0">
              <a:spcBef>
                <a:spcPts val="0"/>
              </a:spcBef>
              <a:spcAft>
                <a:spcPts val="0"/>
              </a:spcAft>
              <a:buClr>
                <a:schemeClr val="dk1"/>
              </a:buClr>
              <a:buSzPts val="2000"/>
              <a:buFont typeface="Wingdings" panose="05000000000000000000" pitchFamily="2" charset="2"/>
              <a:buChar char="ü"/>
            </a:pPr>
            <a:endParaRPr sz="20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Wingdings" panose="05000000000000000000" pitchFamily="2" charset="2"/>
              <a:buChar char="ü"/>
            </a:pPr>
            <a:r>
              <a:rPr lang="en-US" sz="2000" b="1" dirty="0">
                <a:solidFill>
                  <a:schemeClr val="dk1"/>
                </a:solidFill>
                <a:latin typeface="Arial"/>
                <a:ea typeface="Arial"/>
                <a:cs typeface="Arial"/>
                <a:sym typeface="Arial"/>
              </a:rPr>
              <a:t>RESULTS</a:t>
            </a:r>
            <a:endParaRPr dirty="0"/>
          </a:p>
          <a:p>
            <a:pPr marL="469900" marR="0" lvl="0" indent="-342900" algn="l" rtl="0">
              <a:spcBef>
                <a:spcPts val="0"/>
              </a:spcBef>
              <a:spcAft>
                <a:spcPts val="0"/>
              </a:spcAft>
              <a:buClr>
                <a:schemeClr val="dk1"/>
              </a:buClr>
              <a:buSzPts val="2000"/>
              <a:buFont typeface="Wingdings" panose="05000000000000000000" pitchFamily="2" charset="2"/>
              <a:buChar char="ü"/>
            </a:pPr>
            <a:endParaRPr sz="20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Wingdings" panose="05000000000000000000" pitchFamily="2" charset="2"/>
              <a:buChar char="ü"/>
            </a:pPr>
            <a:r>
              <a:rPr lang="en-US" sz="2000" b="1" dirty="0">
                <a:solidFill>
                  <a:schemeClr val="dk1"/>
                </a:solidFill>
                <a:latin typeface="Arial"/>
                <a:ea typeface="Arial"/>
                <a:cs typeface="Arial"/>
                <a:sym typeface="Arial"/>
              </a:rPr>
              <a:t>SOLUTION AND ITS PROPOSITIONS</a:t>
            </a:r>
            <a:endParaRPr dirty="0"/>
          </a:p>
          <a:p>
            <a:pPr marL="469900" marR="0" lvl="0" indent="-342900" algn="l" rtl="0">
              <a:spcBef>
                <a:spcPts val="0"/>
              </a:spcBef>
              <a:spcAft>
                <a:spcPts val="0"/>
              </a:spcAft>
              <a:buClr>
                <a:schemeClr val="dk1"/>
              </a:buClr>
              <a:buSzPts val="2000"/>
              <a:buFont typeface="Wingdings" panose="05000000000000000000" pitchFamily="2" charset="2"/>
              <a:buChar char="ü"/>
            </a:pPr>
            <a:endParaRPr sz="20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Wingdings" panose="05000000000000000000" pitchFamily="2" charset="2"/>
              <a:buChar char="ü"/>
            </a:pPr>
            <a:r>
              <a:rPr lang="en-US" sz="2000" b="1" dirty="0">
                <a:solidFill>
                  <a:schemeClr val="dk1"/>
                </a:solidFill>
                <a:latin typeface="Arial"/>
                <a:ea typeface="Arial"/>
                <a:cs typeface="Arial"/>
                <a:sym typeface="Arial"/>
              </a:rPr>
              <a:t>WOWS IN MY SOLUTION</a:t>
            </a:r>
            <a:endParaRPr dirty="0"/>
          </a:p>
          <a:p>
            <a:pPr marL="469900" marR="0" lvl="0" indent="-342900" algn="l" rtl="0">
              <a:spcBef>
                <a:spcPts val="0"/>
              </a:spcBef>
              <a:spcAft>
                <a:spcPts val="0"/>
              </a:spcAft>
              <a:buClr>
                <a:schemeClr val="dk1"/>
              </a:buClr>
              <a:buSzPts val="2000"/>
              <a:buFont typeface="Wingdings" panose="05000000000000000000" pitchFamily="2" charset="2"/>
              <a:buChar char="ü"/>
            </a:pPr>
            <a:endParaRPr sz="20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Wingdings" panose="05000000000000000000" pitchFamily="2" charset="2"/>
              <a:buChar char="ü"/>
            </a:pPr>
            <a:r>
              <a:rPr lang="en-US" sz="2000" b="1" dirty="0">
                <a:solidFill>
                  <a:schemeClr val="dk1"/>
                </a:solidFill>
                <a:latin typeface="Arial"/>
                <a:ea typeface="Arial"/>
                <a:cs typeface="Arial"/>
                <a:sym typeface="Arial"/>
              </a:rPr>
              <a:t>APPLICATION AREAS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3"/>
          <p:cNvPicPr preferRelativeResize="0">
            <a:picLocks noGrp="1"/>
          </p:cNvPicPr>
          <p:nvPr>
            <p:ph type="pic" idx="2"/>
          </p:nvPr>
        </p:nvPicPr>
        <p:blipFill rotWithShape="1">
          <a:blip r:embed="rId3">
            <a:alphaModFix/>
          </a:blip>
          <a:srcRect/>
          <a:stretch/>
        </p:blipFill>
        <p:spPr>
          <a:xfrm>
            <a:off x="1237124" y="2764745"/>
            <a:ext cx="3894833" cy="2225618"/>
          </a:xfrm>
          <a:prstGeom prst="roundRect">
            <a:avLst>
              <a:gd name="adj" fmla="val 8594"/>
            </a:avLst>
          </a:prstGeom>
          <a:solidFill>
            <a:srgbClr val="ECECEC"/>
          </a:solidFill>
          <a:ln>
            <a:noFill/>
          </a:ln>
          <a:effectLst>
            <a:reflection stA="38000" endPos="28000" dist="5000" dir="5400000" sy="-100000" algn="bl" rotWithShape="0"/>
          </a:effectLst>
        </p:spPr>
      </p:pic>
      <p:sp>
        <p:nvSpPr>
          <p:cNvPr id="338" name="Google Shape;338;p3"/>
          <p:cNvSpPr txBox="1">
            <a:spLocks noGrp="1"/>
          </p:cNvSpPr>
          <p:nvPr>
            <p:ph type="title"/>
          </p:nvPr>
        </p:nvSpPr>
        <p:spPr>
          <a:xfrm>
            <a:off x="6910023" y="908050"/>
            <a:ext cx="4503295" cy="78263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ct val="100000"/>
              <a:buFont typeface="Century Gothic"/>
              <a:buNone/>
            </a:pPr>
            <a:r>
              <a:rPr lang="en-US"/>
              <a:t>PROJECT STATEMENT</a:t>
            </a:r>
            <a:endParaRPr/>
          </a:p>
        </p:txBody>
      </p:sp>
      <p:sp>
        <p:nvSpPr>
          <p:cNvPr id="339" name="Google Shape;339;p3"/>
          <p:cNvSpPr txBox="1">
            <a:spLocks noGrp="1"/>
          </p:cNvSpPr>
          <p:nvPr>
            <p:ph type="body" idx="3"/>
          </p:nvPr>
        </p:nvSpPr>
        <p:spPr>
          <a:xfrm>
            <a:off x="6270171" y="2295277"/>
            <a:ext cx="5529943" cy="2916952"/>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SzPts val="1400"/>
              <a:buNone/>
            </a:pPr>
            <a:endParaRPr dirty="0"/>
          </a:p>
          <a:p>
            <a:pPr marL="342900" lvl="0" indent="-342900" algn="l" rtl="0">
              <a:lnSpc>
                <a:spcPct val="90000"/>
              </a:lnSpc>
              <a:spcBef>
                <a:spcPts val="600"/>
              </a:spcBef>
              <a:spcAft>
                <a:spcPts val="0"/>
              </a:spcAft>
              <a:buClrTx/>
              <a:buSzPts val="2000"/>
              <a:buFont typeface="Wingdings" panose="05000000000000000000" pitchFamily="2" charset="2"/>
              <a:buChar char="ü"/>
            </a:pPr>
            <a:r>
              <a:rPr lang="en-US" sz="2000" dirty="0">
                <a:latin typeface="Arial"/>
                <a:ea typeface="Arial"/>
                <a:cs typeface="Arial"/>
                <a:sym typeface="Arial"/>
              </a:rPr>
              <a:t>Empowering individuals with personalized fashion guidance through cutting-edge AI technology.</a:t>
            </a:r>
          </a:p>
          <a:p>
            <a:pPr marL="342900" lvl="0" indent="-342900" algn="l" rtl="0">
              <a:lnSpc>
                <a:spcPct val="90000"/>
              </a:lnSpc>
              <a:spcBef>
                <a:spcPts val="600"/>
              </a:spcBef>
              <a:spcAft>
                <a:spcPts val="0"/>
              </a:spcAft>
              <a:buClrTx/>
              <a:buSzPts val="2000"/>
              <a:buFont typeface="Wingdings" panose="05000000000000000000" pitchFamily="2" charset="2"/>
              <a:buChar char="ü"/>
            </a:pPr>
            <a:r>
              <a:rPr lang="en-US" sz="2000" dirty="0">
                <a:latin typeface="Arial"/>
                <a:ea typeface="Arial"/>
                <a:cs typeface="Arial"/>
                <a:sym typeface="Arial"/>
              </a:rPr>
              <a:t>Our Fashion AI Companion revolutionizes the way people approach style decisions, offering tailored outfit suggestions, trend insights, and wardrobe organization support. Seamlessly integrating with daily routines, our companion enhances confidence and creativity in every wardrobe choice.</a:t>
            </a:r>
            <a:endParaRPr sz="2000" dirty="0">
              <a:latin typeface="Arial"/>
              <a:ea typeface="Arial"/>
              <a:cs typeface="Arial"/>
              <a:sym typeface="Arial"/>
            </a:endParaRPr>
          </a:p>
        </p:txBody>
      </p:sp>
      <p:sp>
        <p:nvSpPr>
          <p:cNvPr id="340" name="Google Shape;340;p3"/>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
          <p:cNvSpPr txBox="1">
            <a:spLocks noGrp="1"/>
          </p:cNvSpPr>
          <p:nvPr>
            <p:ph type="title"/>
          </p:nvPr>
        </p:nvSpPr>
        <p:spPr>
          <a:xfrm>
            <a:off x="815853" y="1231900"/>
            <a:ext cx="4503295" cy="78263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ts val="4000"/>
              <a:buFont typeface="Century Gothic"/>
              <a:buNone/>
            </a:pPr>
            <a:r>
              <a:rPr lang="en-US"/>
              <a:t>PROJECT OVERVIEW</a:t>
            </a:r>
            <a:endParaRPr/>
          </a:p>
        </p:txBody>
      </p:sp>
      <p:sp>
        <p:nvSpPr>
          <p:cNvPr id="346" name="Google Shape;346;p4"/>
          <p:cNvSpPr txBox="1">
            <a:spLocks noGrp="1"/>
          </p:cNvSpPr>
          <p:nvPr>
            <p:ph type="body" idx="1"/>
          </p:nvPr>
        </p:nvSpPr>
        <p:spPr>
          <a:xfrm>
            <a:off x="830066" y="2467429"/>
            <a:ext cx="5396563" cy="3810707"/>
          </a:xfrm>
          <a:prstGeom prst="rect">
            <a:avLst/>
          </a:prstGeom>
          <a:noFill/>
          <a:ln>
            <a:noFill/>
          </a:ln>
        </p:spPr>
        <p:txBody>
          <a:bodyPr spcFirstLastPara="1" wrap="square" lIns="91425" tIns="45700" rIns="91425" bIns="45700" anchor="t" anchorCtr="0">
            <a:normAutofit fontScale="85000" lnSpcReduction="20000"/>
          </a:bodyPr>
          <a:lstStyle/>
          <a:p>
            <a:pPr marL="285750" lvl="0" indent="-285750" algn="l" rtl="0">
              <a:lnSpc>
                <a:spcPct val="90000"/>
              </a:lnSpc>
              <a:spcBef>
                <a:spcPts val="0"/>
              </a:spcBef>
              <a:spcAft>
                <a:spcPts val="0"/>
              </a:spcAft>
              <a:buSzPct val="100000"/>
              <a:buFont typeface="Wingdings" panose="05000000000000000000" pitchFamily="2" charset="2"/>
              <a:buChar char="ü"/>
            </a:pPr>
            <a:endParaRPr dirty="0"/>
          </a:p>
          <a:p>
            <a:pPr marL="342900" lvl="0" indent="-342900" algn="l" rtl="0">
              <a:lnSpc>
                <a:spcPct val="90000"/>
              </a:lnSpc>
              <a:spcBef>
                <a:spcPts val="600"/>
              </a:spcBef>
              <a:spcAft>
                <a:spcPts val="0"/>
              </a:spcAft>
              <a:buClrTx/>
              <a:buSzPct val="100000"/>
              <a:buFont typeface="Wingdings" panose="05000000000000000000" pitchFamily="2" charset="2"/>
              <a:buChar char="ü"/>
            </a:pPr>
            <a:r>
              <a:rPr lang="en-US" sz="2200" dirty="0">
                <a:latin typeface="Arial"/>
                <a:ea typeface="Arial"/>
                <a:cs typeface="Arial"/>
                <a:sym typeface="Arial"/>
              </a:rPr>
              <a:t>Our project focuses on the development of a Fashion AI Companion, leveraging artificial intelligence to provide personalized fashion assistance to users.</a:t>
            </a:r>
          </a:p>
          <a:p>
            <a:pPr marL="342900" lvl="0" indent="-342900" algn="l" rtl="0">
              <a:lnSpc>
                <a:spcPct val="90000"/>
              </a:lnSpc>
              <a:spcBef>
                <a:spcPts val="600"/>
              </a:spcBef>
              <a:spcAft>
                <a:spcPts val="0"/>
              </a:spcAft>
              <a:buClrTx/>
              <a:buSzPct val="100000"/>
              <a:buFont typeface="Wingdings" panose="05000000000000000000" pitchFamily="2" charset="2"/>
              <a:buChar char="ü"/>
            </a:pPr>
            <a:r>
              <a:rPr lang="en-US" sz="2200" dirty="0">
                <a:latin typeface="Arial"/>
                <a:ea typeface="Arial"/>
                <a:cs typeface="Arial"/>
                <a:sym typeface="Arial"/>
              </a:rPr>
              <a:t>By harnessing machine learning algorithms, natural language processing, and image recognition technologies, our companion offers a range of functionalities including outfit suggestions, trend analysis, wardrobe organization, and styling tips.</a:t>
            </a:r>
          </a:p>
          <a:p>
            <a:pPr marL="342900" lvl="0" indent="-342900" algn="l" rtl="0">
              <a:lnSpc>
                <a:spcPct val="90000"/>
              </a:lnSpc>
              <a:spcBef>
                <a:spcPts val="600"/>
              </a:spcBef>
              <a:spcAft>
                <a:spcPts val="0"/>
              </a:spcAft>
              <a:buClrTx/>
              <a:buSzPct val="100000"/>
              <a:buFont typeface="Wingdings" panose="05000000000000000000" pitchFamily="2" charset="2"/>
              <a:buChar char="ü"/>
            </a:pPr>
            <a:r>
              <a:rPr lang="en-US" sz="2200" dirty="0">
                <a:latin typeface="Arial"/>
                <a:ea typeface="Arial"/>
                <a:cs typeface="Arial"/>
                <a:sym typeface="Arial"/>
              </a:rPr>
              <a:t>With an intuitive user interface and seamless integration with external APIs and services, our aim is to revolutionize the fashion industry by empowering individuals with intelligent and accessible style guidance.</a:t>
            </a:r>
            <a:endParaRPr sz="2200" dirty="0">
              <a:latin typeface="Arial"/>
              <a:ea typeface="Arial"/>
              <a:cs typeface="Arial"/>
              <a:sym typeface="Arial"/>
            </a:endParaRPr>
          </a:p>
        </p:txBody>
      </p:sp>
      <p:pic>
        <p:nvPicPr>
          <p:cNvPr id="347" name="Google Shape;347;p4"/>
          <p:cNvPicPr preferRelativeResize="0">
            <a:picLocks noGrp="1"/>
          </p:cNvPicPr>
          <p:nvPr>
            <p:ph type="pic" idx="2"/>
          </p:nvPr>
        </p:nvPicPr>
        <p:blipFill rotWithShape="1">
          <a:blip r:embed="rId3">
            <a:alphaModFix/>
          </a:blip>
          <a:srcRect/>
          <a:stretch/>
        </p:blipFill>
        <p:spPr>
          <a:xfrm>
            <a:off x="6501161" y="893235"/>
            <a:ext cx="5274528" cy="2463282"/>
          </a:xfrm>
          <a:prstGeom prst="rect">
            <a:avLst/>
          </a:prstGeom>
          <a:solidFill>
            <a:srgbClr val="ECECEC"/>
          </a:solidFill>
          <a:ln w="190500" cap="rnd" cmpd="sng">
            <a:solidFill>
              <a:srgbClr val="FFFFFF"/>
            </a:solidFill>
            <a:prstDash val="solid"/>
            <a:round/>
            <a:headEnd type="none" w="sm" len="sm"/>
            <a:tailEnd type="none" w="sm" len="sm"/>
          </a:ln>
          <a:effectLst>
            <a:outerShdw blurRad="36195" dist="12700" dir="11400000" algn="tl" rotWithShape="0">
              <a:srgbClr val="000000">
                <a:alpha val="32941"/>
              </a:srgbClr>
            </a:outerShdw>
          </a:effectLst>
        </p:spPr>
      </p:pic>
      <p:sp>
        <p:nvSpPr>
          <p:cNvPr id="348" name="Google Shape;348;p4"/>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
          <p:cNvSpPr txBox="1">
            <a:spLocks noGrp="1"/>
          </p:cNvSpPr>
          <p:nvPr>
            <p:ph type="title"/>
          </p:nvPr>
        </p:nvSpPr>
        <p:spPr>
          <a:xfrm>
            <a:off x="831850" y="781050"/>
            <a:ext cx="10515600" cy="67627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000"/>
              <a:buFont typeface="Century Gothic"/>
              <a:buNone/>
            </a:pPr>
            <a:r>
              <a:rPr lang="en-US"/>
              <a:t>PROJECT MODELLING</a:t>
            </a:r>
            <a:endParaRPr/>
          </a:p>
        </p:txBody>
      </p:sp>
      <p:sp>
        <p:nvSpPr>
          <p:cNvPr id="354" name="Google Shape;354;p5"/>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pic>
        <p:nvPicPr>
          <p:cNvPr id="355" name="Google Shape;355;p5"/>
          <p:cNvPicPr preferRelativeResize="0"/>
          <p:nvPr/>
        </p:nvPicPr>
        <p:blipFill rotWithShape="1">
          <a:blip r:embed="rId3">
            <a:alphaModFix/>
          </a:blip>
          <a:srcRect/>
          <a:stretch/>
        </p:blipFill>
        <p:spPr>
          <a:xfrm>
            <a:off x="1243311" y="1457325"/>
            <a:ext cx="9561047" cy="48877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6"/>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a:p>
        </p:txBody>
      </p:sp>
      <p:sp>
        <p:nvSpPr>
          <p:cNvPr id="361" name="Google Shape;361;p6"/>
          <p:cNvSpPr txBox="1">
            <a:spLocks noGrp="1"/>
          </p:cNvSpPr>
          <p:nvPr>
            <p:ph type="title"/>
          </p:nvPr>
        </p:nvSpPr>
        <p:spPr>
          <a:xfrm>
            <a:off x="838200" y="321583"/>
            <a:ext cx="9050518" cy="9454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000"/>
              <a:buFont typeface="Century Gothic"/>
              <a:buNone/>
            </a:pPr>
            <a:r>
              <a:rPr lang="en-US"/>
              <a:t>RESULTS</a:t>
            </a:r>
            <a:endParaRPr/>
          </a:p>
        </p:txBody>
      </p:sp>
      <p:pic>
        <p:nvPicPr>
          <p:cNvPr id="362" name="Google Shape;362;p6"/>
          <p:cNvPicPr preferRelativeResize="0"/>
          <p:nvPr/>
        </p:nvPicPr>
        <p:blipFill rotWithShape="1">
          <a:blip r:embed="rId3">
            <a:alphaModFix/>
          </a:blip>
          <a:srcRect l="4047" t="38307" r="51308" b="45608"/>
          <a:stretch/>
        </p:blipFill>
        <p:spPr>
          <a:xfrm>
            <a:off x="838200" y="3749911"/>
            <a:ext cx="5219098" cy="1057736"/>
          </a:xfrm>
          <a:prstGeom prst="rect">
            <a:avLst/>
          </a:prstGeom>
          <a:noFill/>
          <a:ln>
            <a:noFill/>
          </a:ln>
        </p:spPr>
      </p:pic>
      <p:pic>
        <p:nvPicPr>
          <p:cNvPr id="363" name="Google Shape;363;p6"/>
          <p:cNvPicPr preferRelativeResize="0"/>
          <p:nvPr/>
        </p:nvPicPr>
        <p:blipFill rotWithShape="1">
          <a:blip r:embed="rId4">
            <a:alphaModFix/>
          </a:blip>
          <a:srcRect l="4405" t="36402" r="56461" b="43492"/>
          <a:stretch/>
        </p:blipFill>
        <p:spPr>
          <a:xfrm>
            <a:off x="838200" y="4597694"/>
            <a:ext cx="5219098" cy="1411458"/>
          </a:xfrm>
          <a:prstGeom prst="rect">
            <a:avLst/>
          </a:prstGeom>
          <a:noFill/>
          <a:ln>
            <a:noFill/>
          </a:ln>
        </p:spPr>
      </p:pic>
      <p:pic>
        <p:nvPicPr>
          <p:cNvPr id="364" name="Google Shape;364;p6"/>
          <p:cNvPicPr preferRelativeResize="0"/>
          <p:nvPr/>
        </p:nvPicPr>
        <p:blipFill rotWithShape="1">
          <a:blip r:embed="rId5">
            <a:alphaModFix/>
          </a:blip>
          <a:srcRect l="2976" t="36447" r="56963" b="9858"/>
          <a:stretch/>
        </p:blipFill>
        <p:spPr>
          <a:xfrm>
            <a:off x="6614717" y="2075835"/>
            <a:ext cx="4884049" cy="3682356"/>
          </a:xfrm>
          <a:prstGeom prst="rect">
            <a:avLst/>
          </a:prstGeom>
          <a:noFill/>
          <a:ln>
            <a:noFill/>
          </a:ln>
        </p:spPr>
      </p:pic>
      <p:sp>
        <p:nvSpPr>
          <p:cNvPr id="365" name="Google Shape;365;p6"/>
          <p:cNvSpPr/>
          <p:nvPr/>
        </p:nvSpPr>
        <p:spPr>
          <a:xfrm>
            <a:off x="838200" y="1714884"/>
            <a:ext cx="5776517" cy="206206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Font typeface="Wingdings" panose="05000000000000000000" pitchFamily="2" charset="2"/>
              <a:buChar char="ü"/>
            </a:pPr>
            <a:r>
              <a:rPr lang="en-US" sz="1600" dirty="0">
                <a:solidFill>
                  <a:srgbClr val="0D0D0D"/>
                </a:solidFill>
                <a:latin typeface="Century Gothic"/>
                <a:ea typeface="Century Gothic"/>
                <a:cs typeface="Century Gothic"/>
                <a:sym typeface="Century Gothic"/>
              </a:rPr>
              <a:t>Building on our initial success, we are committed to further enhancing and refining our fashion AI companion.</a:t>
            </a:r>
          </a:p>
          <a:p>
            <a:pPr marL="285750" marR="0" lvl="0" indent="-285750" algn="l" rtl="0">
              <a:spcBef>
                <a:spcPts val="0"/>
              </a:spcBef>
              <a:spcAft>
                <a:spcPts val="0"/>
              </a:spcAft>
              <a:buFont typeface="Wingdings" panose="05000000000000000000" pitchFamily="2" charset="2"/>
              <a:buChar char="ü"/>
            </a:pPr>
            <a:r>
              <a:rPr lang="en-US" sz="1600" dirty="0">
                <a:solidFill>
                  <a:srgbClr val="0D0D0D"/>
                </a:solidFill>
                <a:latin typeface="Century Gothic"/>
                <a:ea typeface="Century Gothic"/>
                <a:cs typeface="Century Gothic"/>
                <a:sym typeface="Century Gothic"/>
              </a:rPr>
              <a:t>Future developments may include advanced features such as augmented reality (AR) try-on, integration with smart devices, and personalized fashion recommendations based on contextual factors such as location and occasion.</a:t>
            </a:r>
            <a:endParaRPr sz="1600" dirty="0">
              <a:solidFill>
                <a:schemeClr val="dk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7"/>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7</a:t>
            </a:fld>
            <a:endParaRPr/>
          </a:p>
        </p:txBody>
      </p:sp>
      <p:sp>
        <p:nvSpPr>
          <p:cNvPr id="371" name="Google Shape;371;p7"/>
          <p:cNvSpPr txBox="1">
            <a:spLocks noGrp="1"/>
          </p:cNvSpPr>
          <p:nvPr>
            <p:ph type="title"/>
          </p:nvPr>
        </p:nvSpPr>
        <p:spPr>
          <a:xfrm>
            <a:off x="838200" y="365126"/>
            <a:ext cx="9050518" cy="9454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000"/>
              <a:buFont typeface="Century Gothic"/>
              <a:buNone/>
            </a:pPr>
            <a:r>
              <a:rPr lang="en-US"/>
              <a:t>SOLUTION AND ITS PROPOSITIONS</a:t>
            </a:r>
            <a:endParaRPr/>
          </a:p>
        </p:txBody>
      </p:sp>
      <p:sp>
        <p:nvSpPr>
          <p:cNvPr id="372" name="Google Shape;372;p7"/>
          <p:cNvSpPr/>
          <p:nvPr/>
        </p:nvSpPr>
        <p:spPr>
          <a:xfrm>
            <a:off x="1320799" y="1997839"/>
            <a:ext cx="7881257" cy="286232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D0D0D"/>
              </a:buClr>
              <a:buSzPts val="2000"/>
              <a:buFont typeface="Noto Sans Symbols"/>
              <a:buChar char="✔"/>
            </a:pPr>
            <a:r>
              <a:rPr lang="en-US" sz="2000" b="1">
                <a:solidFill>
                  <a:srgbClr val="0D0D0D"/>
                </a:solidFill>
                <a:latin typeface="Arial"/>
                <a:ea typeface="Arial"/>
                <a:cs typeface="Arial"/>
                <a:sym typeface="Arial"/>
              </a:rPr>
              <a:t>Personalized Fashion Guidance:</a:t>
            </a:r>
            <a:r>
              <a:rPr lang="en-US" sz="2000">
                <a:solidFill>
                  <a:srgbClr val="0D0D0D"/>
                </a:solidFill>
                <a:latin typeface="Arial"/>
                <a:ea typeface="Arial"/>
                <a:cs typeface="Arial"/>
                <a:sym typeface="Arial"/>
              </a:rPr>
              <a:t> Our AI companion provides personalized outfit suggestions, trend insights, and styling tips tailored to individual preferences and lifestyle.</a:t>
            </a:r>
            <a:endParaRPr/>
          </a:p>
          <a:p>
            <a:pPr marL="342900" marR="0" lvl="0" indent="-342900" algn="l" rtl="0">
              <a:spcBef>
                <a:spcPts val="0"/>
              </a:spcBef>
              <a:spcAft>
                <a:spcPts val="0"/>
              </a:spcAft>
              <a:buClr>
                <a:srgbClr val="0D0D0D"/>
              </a:buClr>
              <a:buSzPts val="2000"/>
              <a:buFont typeface="Noto Sans Symbols"/>
              <a:buChar char="✔"/>
            </a:pPr>
            <a:r>
              <a:rPr lang="en-US" sz="2000" b="1">
                <a:solidFill>
                  <a:srgbClr val="0D0D0D"/>
                </a:solidFill>
                <a:latin typeface="Arial"/>
                <a:ea typeface="Arial"/>
                <a:cs typeface="Arial"/>
                <a:sym typeface="Arial"/>
              </a:rPr>
              <a:t>Effortless Wardrobe Management:</a:t>
            </a:r>
            <a:r>
              <a:rPr lang="en-US" sz="2000">
                <a:solidFill>
                  <a:srgbClr val="0D0D0D"/>
                </a:solidFill>
                <a:latin typeface="Arial"/>
                <a:ea typeface="Arial"/>
                <a:cs typeface="Arial"/>
                <a:sym typeface="Arial"/>
              </a:rPr>
              <a:t> Seamlessly organize and categorize your wardrobe with intelligent algorithms, facilitating easy access to clothing items and outfit combinations.</a:t>
            </a:r>
            <a:endParaRPr/>
          </a:p>
          <a:p>
            <a:pPr marL="342900" marR="0" lvl="0" indent="-342900" algn="l" rtl="0">
              <a:spcBef>
                <a:spcPts val="0"/>
              </a:spcBef>
              <a:spcAft>
                <a:spcPts val="0"/>
              </a:spcAft>
              <a:buClr>
                <a:schemeClr val="dk1"/>
              </a:buClr>
              <a:buSzPts val="2000"/>
              <a:buFont typeface="Noto Sans Symbols"/>
              <a:buChar char="✔"/>
            </a:pPr>
            <a:r>
              <a:rPr lang="en-US" sz="2000" b="1">
                <a:solidFill>
                  <a:schemeClr val="dk1"/>
                </a:solidFill>
                <a:latin typeface="Arial"/>
                <a:ea typeface="Arial"/>
                <a:cs typeface="Arial"/>
                <a:sym typeface="Arial"/>
              </a:rPr>
              <a:t>Empowering Self-Expression:</a:t>
            </a:r>
            <a:r>
              <a:rPr lang="en-US" sz="2000">
                <a:solidFill>
                  <a:schemeClr val="dk1"/>
                </a:solidFill>
                <a:latin typeface="Arial"/>
                <a:ea typeface="Arial"/>
                <a:cs typeface="Arial"/>
                <a:sym typeface="Arial"/>
              </a:rPr>
              <a:t> Inspire confidence and creativity in your style choices, empowering you to express your unique personality through clothing with ease and authenticity.</a:t>
            </a:r>
            <a:endParaRPr sz="2000" b="0" i="0">
              <a:solidFill>
                <a:srgbClr val="0D0D0D"/>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8"/>
          <p:cNvSpPr txBox="1">
            <a:spLocks noGrp="1"/>
          </p:cNvSpPr>
          <p:nvPr>
            <p:ph type="title"/>
          </p:nvPr>
        </p:nvSpPr>
        <p:spPr>
          <a:xfrm>
            <a:off x="5017022" y="302775"/>
            <a:ext cx="6028113" cy="107823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ct val="100000"/>
              <a:buFont typeface="Century Gothic"/>
              <a:buNone/>
            </a:pPr>
            <a:r>
              <a:rPr lang="en-US" dirty="0"/>
              <a:t>WOWS IN MY SOLUTION</a:t>
            </a:r>
            <a:endParaRPr dirty="0"/>
          </a:p>
        </p:txBody>
      </p:sp>
      <p:sp>
        <p:nvSpPr>
          <p:cNvPr id="378" name="Google Shape;378;p8"/>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8</a:t>
            </a:fld>
            <a:endParaRPr/>
          </a:p>
        </p:txBody>
      </p:sp>
      <p:sp>
        <p:nvSpPr>
          <p:cNvPr id="379" name="Google Shape;379;p8"/>
          <p:cNvSpPr/>
          <p:nvPr/>
        </p:nvSpPr>
        <p:spPr>
          <a:xfrm>
            <a:off x="4983079" y="1720840"/>
            <a:ext cx="6096000" cy="3416320"/>
          </a:xfrm>
          <a:prstGeom prst="rect">
            <a:avLst/>
          </a:prstGeom>
          <a:noFill/>
          <a:ln>
            <a:noFill/>
          </a:ln>
        </p:spPr>
        <p:txBody>
          <a:bodyPr spcFirstLastPara="1" wrap="square" lIns="91425" tIns="45700" rIns="91425" bIns="45700" anchor="t" anchorCtr="0">
            <a:spAutoFit/>
          </a:bodyPr>
          <a:lstStyle/>
          <a:p>
            <a:pPr marL="171450" marR="0" lvl="0" indent="-285750" algn="l" rtl="0">
              <a:spcBef>
                <a:spcPts val="0"/>
              </a:spcBef>
              <a:spcAft>
                <a:spcPts val="0"/>
              </a:spcAft>
              <a:buClr>
                <a:srgbClr val="0D0D0D"/>
              </a:buClr>
              <a:buSzPts val="1800"/>
              <a:buFont typeface="Wingdings" panose="05000000000000000000" pitchFamily="2" charset="2"/>
              <a:buChar char="ü"/>
            </a:pPr>
            <a:r>
              <a:rPr lang="en-US" sz="1800" b="1" dirty="0">
                <a:solidFill>
                  <a:srgbClr val="0D0D0D"/>
                </a:solidFill>
                <a:latin typeface="Arial"/>
                <a:ea typeface="Arial"/>
                <a:cs typeface="Arial"/>
                <a:sym typeface="Arial"/>
              </a:rPr>
              <a:t>Personalized Fashion Intelligence:</a:t>
            </a:r>
            <a:r>
              <a:rPr lang="en-US" sz="1800" dirty="0">
                <a:solidFill>
                  <a:srgbClr val="0D0D0D"/>
                </a:solidFill>
                <a:latin typeface="Arial"/>
                <a:ea typeface="Arial"/>
                <a:cs typeface="Arial"/>
                <a:sym typeface="Arial"/>
              </a:rPr>
              <a:t> Tailored recommendations based on individual preferences.</a:t>
            </a:r>
            <a:endParaRPr dirty="0"/>
          </a:p>
          <a:p>
            <a:pPr marL="171450" marR="0" lvl="0" indent="-285750" algn="l" rtl="0">
              <a:spcBef>
                <a:spcPts val="0"/>
              </a:spcBef>
              <a:spcAft>
                <a:spcPts val="0"/>
              </a:spcAft>
              <a:buClr>
                <a:srgbClr val="0D0D0D"/>
              </a:buClr>
              <a:buSzPts val="1800"/>
              <a:buFont typeface="Wingdings" panose="05000000000000000000" pitchFamily="2" charset="2"/>
              <a:buChar char="ü"/>
            </a:pPr>
            <a:r>
              <a:rPr lang="en-US" sz="1800" b="1" dirty="0">
                <a:solidFill>
                  <a:srgbClr val="0D0D0D"/>
                </a:solidFill>
                <a:latin typeface="Arial"/>
                <a:ea typeface="Arial"/>
                <a:cs typeface="Arial"/>
                <a:sym typeface="Arial"/>
              </a:rPr>
              <a:t>Seamless Integration:</a:t>
            </a:r>
            <a:r>
              <a:rPr lang="en-US" sz="1800" dirty="0">
                <a:solidFill>
                  <a:srgbClr val="0D0D0D"/>
                </a:solidFill>
                <a:latin typeface="Arial"/>
                <a:ea typeface="Arial"/>
                <a:cs typeface="Arial"/>
                <a:sym typeface="Arial"/>
              </a:rPr>
              <a:t> Accessible across devices and platforms for effortless fashion assistance.</a:t>
            </a:r>
            <a:endParaRPr dirty="0"/>
          </a:p>
          <a:p>
            <a:pPr marL="171450" marR="0" lvl="0" indent="-285750" algn="l" rtl="0">
              <a:spcBef>
                <a:spcPts val="0"/>
              </a:spcBef>
              <a:spcAft>
                <a:spcPts val="0"/>
              </a:spcAft>
              <a:buClr>
                <a:srgbClr val="0D0D0D"/>
              </a:buClr>
              <a:buSzPts val="1800"/>
              <a:buFont typeface="Wingdings" panose="05000000000000000000" pitchFamily="2" charset="2"/>
              <a:buChar char="ü"/>
            </a:pPr>
            <a:r>
              <a:rPr lang="en-US" sz="1800" b="1" dirty="0">
                <a:solidFill>
                  <a:srgbClr val="0D0D0D"/>
                </a:solidFill>
                <a:latin typeface="Arial"/>
                <a:ea typeface="Arial"/>
                <a:cs typeface="Arial"/>
                <a:sym typeface="Arial"/>
              </a:rPr>
              <a:t>Innovative Wardrobe Management:</a:t>
            </a:r>
            <a:r>
              <a:rPr lang="en-US" sz="1800" dirty="0">
                <a:solidFill>
                  <a:srgbClr val="0D0D0D"/>
                </a:solidFill>
                <a:latin typeface="Arial"/>
                <a:ea typeface="Arial"/>
                <a:cs typeface="Arial"/>
                <a:sym typeface="Arial"/>
              </a:rPr>
              <a:t> Intuitive algorithms simplify wardrobe organization.</a:t>
            </a:r>
            <a:endParaRPr dirty="0"/>
          </a:p>
          <a:p>
            <a:pPr marL="171450" marR="0" lvl="0" indent="-285750" algn="l" rtl="0">
              <a:spcBef>
                <a:spcPts val="0"/>
              </a:spcBef>
              <a:spcAft>
                <a:spcPts val="0"/>
              </a:spcAft>
              <a:buClr>
                <a:srgbClr val="0D0D0D"/>
              </a:buClr>
              <a:buSzPts val="1800"/>
              <a:buFont typeface="Wingdings" panose="05000000000000000000" pitchFamily="2" charset="2"/>
              <a:buChar char="ü"/>
            </a:pPr>
            <a:r>
              <a:rPr lang="en-US" sz="1800" b="1" dirty="0">
                <a:solidFill>
                  <a:srgbClr val="0D0D0D"/>
                </a:solidFill>
                <a:latin typeface="Arial"/>
                <a:ea typeface="Arial"/>
                <a:cs typeface="Arial"/>
                <a:sym typeface="Arial"/>
              </a:rPr>
              <a:t>Real-time Trend Insights:</a:t>
            </a:r>
            <a:r>
              <a:rPr lang="en-US" sz="1800" dirty="0">
                <a:solidFill>
                  <a:srgbClr val="0D0D0D"/>
                </a:solidFill>
                <a:latin typeface="Arial"/>
                <a:ea typeface="Arial"/>
                <a:cs typeface="Arial"/>
                <a:sym typeface="Arial"/>
              </a:rPr>
              <a:t> Stay ahead with up-to-date fashion trend analysis.</a:t>
            </a:r>
            <a:endParaRPr dirty="0"/>
          </a:p>
          <a:p>
            <a:pPr marL="171450" marR="0" lvl="0" indent="-285750" algn="l" rtl="0">
              <a:spcBef>
                <a:spcPts val="0"/>
              </a:spcBef>
              <a:spcAft>
                <a:spcPts val="0"/>
              </a:spcAft>
              <a:buClr>
                <a:srgbClr val="0D0D0D"/>
              </a:buClr>
              <a:buSzPts val="1800"/>
              <a:buFont typeface="Wingdings" panose="05000000000000000000" pitchFamily="2" charset="2"/>
              <a:buChar char="ü"/>
            </a:pPr>
            <a:r>
              <a:rPr lang="en-US" sz="1800" b="1" dirty="0">
                <a:solidFill>
                  <a:srgbClr val="0D0D0D"/>
                </a:solidFill>
                <a:latin typeface="Arial"/>
                <a:ea typeface="Arial"/>
                <a:cs typeface="Arial"/>
                <a:sym typeface="Arial"/>
              </a:rPr>
              <a:t>Enhanced Shopping Experience:</a:t>
            </a:r>
            <a:r>
              <a:rPr lang="en-US" sz="1800" dirty="0">
                <a:solidFill>
                  <a:srgbClr val="0D0D0D"/>
                </a:solidFill>
                <a:latin typeface="Arial"/>
                <a:ea typeface="Arial"/>
                <a:cs typeface="Arial"/>
                <a:sym typeface="Arial"/>
              </a:rPr>
              <a:t> Informed purchasing decisions through integrated services.</a:t>
            </a:r>
            <a:endParaRPr dirty="0"/>
          </a:p>
          <a:p>
            <a:pPr marL="171450" marR="0" lvl="0" indent="-285750" algn="l" rtl="0">
              <a:spcBef>
                <a:spcPts val="0"/>
              </a:spcBef>
              <a:spcAft>
                <a:spcPts val="0"/>
              </a:spcAft>
              <a:buClr>
                <a:srgbClr val="0D0D0D"/>
              </a:buClr>
              <a:buSzPts val="1800"/>
              <a:buFont typeface="Wingdings" panose="05000000000000000000" pitchFamily="2" charset="2"/>
              <a:buChar char="ü"/>
            </a:pPr>
            <a:r>
              <a:rPr lang="en-US" sz="1800" b="1" dirty="0">
                <a:solidFill>
                  <a:srgbClr val="0D0D0D"/>
                </a:solidFill>
                <a:latin typeface="Arial"/>
                <a:ea typeface="Arial"/>
                <a:cs typeface="Arial"/>
                <a:sym typeface="Arial"/>
              </a:rPr>
              <a:t>Empowering Self-Expression:</a:t>
            </a:r>
            <a:r>
              <a:rPr lang="en-US" sz="1800" dirty="0">
                <a:solidFill>
                  <a:srgbClr val="0D0D0D"/>
                </a:solidFill>
                <a:latin typeface="Arial"/>
                <a:ea typeface="Arial"/>
                <a:cs typeface="Arial"/>
                <a:sym typeface="Arial"/>
              </a:rPr>
              <a:t> Fostering confidence and creativity in personal style.</a:t>
            </a:r>
            <a:endParaRPr sz="1800" b="0" i="0" dirty="0">
              <a:solidFill>
                <a:srgbClr val="0D0D0D"/>
              </a:solidFill>
              <a:latin typeface="Arial"/>
              <a:ea typeface="Arial"/>
              <a:cs typeface="Arial"/>
              <a:sym typeface="Arial"/>
            </a:endParaRPr>
          </a:p>
        </p:txBody>
      </p:sp>
      <p:pic>
        <p:nvPicPr>
          <p:cNvPr id="380" name="Google Shape;380;p8" descr="The New Age of Personalized AI Styling and Outfitting | Vue.ai"/>
          <p:cNvPicPr preferRelativeResize="0"/>
          <p:nvPr/>
        </p:nvPicPr>
        <p:blipFill rotWithShape="1">
          <a:blip r:embed="rId3">
            <a:alphaModFix/>
          </a:blip>
          <a:srcRect/>
          <a:stretch/>
        </p:blipFill>
        <p:spPr>
          <a:xfrm>
            <a:off x="249607" y="2188048"/>
            <a:ext cx="4478278" cy="327069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9"/>
          <p:cNvSpPr txBox="1">
            <a:spLocks noGrp="1"/>
          </p:cNvSpPr>
          <p:nvPr>
            <p:ph type="title"/>
          </p:nvPr>
        </p:nvSpPr>
        <p:spPr>
          <a:xfrm>
            <a:off x="815853" y="1231900"/>
            <a:ext cx="5161201" cy="7826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000"/>
              <a:buFont typeface="Century Gothic"/>
              <a:buNone/>
            </a:pPr>
            <a:r>
              <a:rPr lang="en-US" dirty="0"/>
              <a:t>APPLICATION AREAS</a:t>
            </a:r>
            <a:endParaRPr dirty="0"/>
          </a:p>
        </p:txBody>
      </p:sp>
      <p:sp>
        <p:nvSpPr>
          <p:cNvPr id="386" name="Google Shape;386;p9"/>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9</a:t>
            </a:fld>
            <a:endParaRPr/>
          </a:p>
        </p:txBody>
      </p:sp>
      <p:sp>
        <p:nvSpPr>
          <p:cNvPr id="387" name="Google Shape;387;p9"/>
          <p:cNvSpPr/>
          <p:nvPr/>
        </p:nvSpPr>
        <p:spPr>
          <a:xfrm>
            <a:off x="1161143" y="2321342"/>
            <a:ext cx="7228114" cy="397031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D0D0D"/>
              </a:buClr>
              <a:buSzPts val="1800"/>
              <a:buFont typeface="Noto Sans Symbols"/>
              <a:buChar char="✔"/>
            </a:pPr>
            <a:r>
              <a:rPr lang="en-US" sz="1800" b="1">
                <a:solidFill>
                  <a:srgbClr val="0D0D0D"/>
                </a:solidFill>
                <a:latin typeface="Arial"/>
                <a:ea typeface="Arial"/>
                <a:cs typeface="Arial"/>
                <a:sym typeface="Arial"/>
              </a:rPr>
              <a:t>Personal Fashion Assistant:</a:t>
            </a:r>
            <a:r>
              <a:rPr lang="en-US" sz="1800">
                <a:solidFill>
                  <a:srgbClr val="0D0D0D"/>
                </a:solidFill>
                <a:latin typeface="Arial"/>
                <a:ea typeface="Arial"/>
                <a:cs typeface="Arial"/>
                <a:sym typeface="Arial"/>
              </a:rPr>
              <a:t> Tailored outfit suggestions, styling tips, and trend insights for individuals.</a:t>
            </a:r>
            <a:endParaRPr/>
          </a:p>
          <a:p>
            <a:pPr marL="285750" marR="0" lvl="0" indent="-285750" algn="l" rtl="0">
              <a:spcBef>
                <a:spcPts val="0"/>
              </a:spcBef>
              <a:spcAft>
                <a:spcPts val="0"/>
              </a:spcAft>
              <a:buClr>
                <a:srgbClr val="0D0D0D"/>
              </a:buClr>
              <a:buSzPts val="1800"/>
              <a:buFont typeface="Noto Sans Symbols"/>
              <a:buChar char="✔"/>
            </a:pPr>
            <a:r>
              <a:rPr lang="en-US" sz="1800" b="1">
                <a:solidFill>
                  <a:srgbClr val="0D0D0D"/>
                </a:solidFill>
                <a:latin typeface="Arial"/>
                <a:ea typeface="Arial"/>
                <a:cs typeface="Arial"/>
                <a:sym typeface="Arial"/>
              </a:rPr>
              <a:t>Retail and E-commerce:</a:t>
            </a:r>
            <a:r>
              <a:rPr lang="en-US" sz="1800">
                <a:solidFill>
                  <a:srgbClr val="0D0D0D"/>
                </a:solidFill>
                <a:latin typeface="Arial"/>
                <a:ea typeface="Arial"/>
                <a:cs typeface="Arial"/>
                <a:sym typeface="Arial"/>
              </a:rPr>
              <a:t> Enhanced shopping experiences with personalized recommendations and virtual try-on.</a:t>
            </a:r>
            <a:endParaRPr/>
          </a:p>
          <a:p>
            <a:pPr marL="285750" marR="0" lvl="0" indent="-285750" algn="l" rtl="0">
              <a:spcBef>
                <a:spcPts val="0"/>
              </a:spcBef>
              <a:spcAft>
                <a:spcPts val="0"/>
              </a:spcAft>
              <a:buClr>
                <a:srgbClr val="0D0D0D"/>
              </a:buClr>
              <a:buSzPts val="1800"/>
              <a:buFont typeface="Noto Sans Symbols"/>
              <a:buChar char="✔"/>
            </a:pPr>
            <a:r>
              <a:rPr lang="en-US" sz="1800" b="1">
                <a:solidFill>
                  <a:srgbClr val="0D0D0D"/>
                </a:solidFill>
                <a:latin typeface="Arial"/>
                <a:ea typeface="Arial"/>
                <a:cs typeface="Arial"/>
                <a:sym typeface="Arial"/>
              </a:rPr>
              <a:t>Fashion Industry Professionals:</a:t>
            </a:r>
            <a:r>
              <a:rPr lang="en-US" sz="1800">
                <a:solidFill>
                  <a:srgbClr val="0D0D0D"/>
                </a:solidFill>
                <a:latin typeface="Arial"/>
                <a:ea typeface="Arial"/>
                <a:cs typeface="Arial"/>
                <a:sym typeface="Arial"/>
              </a:rPr>
              <a:t> Trend analysis, inspiration, and market insights for designers, stylists, and marketers.</a:t>
            </a:r>
            <a:endParaRPr/>
          </a:p>
          <a:p>
            <a:pPr marL="285750" marR="0" lvl="0" indent="-285750" algn="l" rtl="0">
              <a:spcBef>
                <a:spcPts val="0"/>
              </a:spcBef>
              <a:spcAft>
                <a:spcPts val="0"/>
              </a:spcAft>
              <a:buClr>
                <a:srgbClr val="0D0D0D"/>
              </a:buClr>
              <a:buSzPts val="1800"/>
              <a:buFont typeface="Noto Sans Symbols"/>
              <a:buChar char="✔"/>
            </a:pPr>
            <a:r>
              <a:rPr lang="en-US" sz="1800" b="1">
                <a:solidFill>
                  <a:srgbClr val="0D0D0D"/>
                </a:solidFill>
                <a:latin typeface="Arial"/>
                <a:ea typeface="Arial"/>
                <a:cs typeface="Arial"/>
                <a:sym typeface="Arial"/>
              </a:rPr>
              <a:t>Wardrobe Management Solutions:</a:t>
            </a:r>
            <a:r>
              <a:rPr lang="en-US" sz="1800">
                <a:solidFill>
                  <a:srgbClr val="0D0D0D"/>
                </a:solidFill>
                <a:latin typeface="Arial"/>
                <a:ea typeface="Arial"/>
                <a:cs typeface="Arial"/>
                <a:sym typeface="Arial"/>
              </a:rPr>
              <a:t> Efficient organization and optimization of wardrobe selection.</a:t>
            </a:r>
            <a:endParaRPr/>
          </a:p>
          <a:p>
            <a:pPr marL="285750" marR="0" lvl="0" indent="-285750" algn="l" rtl="0">
              <a:spcBef>
                <a:spcPts val="0"/>
              </a:spcBef>
              <a:spcAft>
                <a:spcPts val="0"/>
              </a:spcAft>
              <a:buClr>
                <a:srgbClr val="0D0D0D"/>
              </a:buClr>
              <a:buSzPts val="1800"/>
              <a:buFont typeface="Noto Sans Symbols"/>
              <a:buChar char="✔"/>
            </a:pPr>
            <a:r>
              <a:rPr lang="en-US" sz="1800" b="1">
                <a:solidFill>
                  <a:srgbClr val="0D0D0D"/>
                </a:solidFill>
                <a:latin typeface="Arial"/>
                <a:ea typeface="Arial"/>
                <a:cs typeface="Arial"/>
                <a:sym typeface="Arial"/>
              </a:rPr>
              <a:t>Fashion Education and Research:</a:t>
            </a:r>
            <a:r>
              <a:rPr lang="en-US" sz="1800">
                <a:solidFill>
                  <a:srgbClr val="0D0D0D"/>
                </a:solidFill>
                <a:latin typeface="Arial"/>
                <a:ea typeface="Arial"/>
                <a:cs typeface="Arial"/>
                <a:sym typeface="Arial"/>
              </a:rPr>
              <a:t> Access to comprehensive datasets and trend analysis tools for students and researchers.</a:t>
            </a:r>
            <a:endParaRPr/>
          </a:p>
          <a:p>
            <a:pPr marL="285750" marR="0" lvl="0" indent="-285750" algn="l" rtl="0">
              <a:spcBef>
                <a:spcPts val="0"/>
              </a:spcBef>
              <a:spcAft>
                <a:spcPts val="0"/>
              </a:spcAft>
              <a:buClr>
                <a:srgbClr val="0D0D0D"/>
              </a:buClr>
              <a:buSzPts val="1800"/>
              <a:buFont typeface="Noto Sans Symbols"/>
              <a:buChar char="✔"/>
            </a:pPr>
            <a:r>
              <a:rPr lang="en-US" sz="1800" b="1">
                <a:solidFill>
                  <a:srgbClr val="0D0D0D"/>
                </a:solidFill>
                <a:latin typeface="Arial"/>
                <a:ea typeface="Arial"/>
                <a:cs typeface="Arial"/>
                <a:sym typeface="Arial"/>
              </a:rPr>
              <a:t>Event Planning and Styling:</a:t>
            </a:r>
            <a:r>
              <a:rPr lang="en-US" sz="1800">
                <a:solidFill>
                  <a:srgbClr val="0D0D0D"/>
                </a:solidFill>
                <a:latin typeface="Arial"/>
                <a:ea typeface="Arial"/>
                <a:cs typeface="Arial"/>
                <a:sym typeface="Arial"/>
              </a:rPr>
              <a:t> Assistance in selecting attire and coordinating outfits for special occasions.</a:t>
            </a:r>
            <a:endParaRPr/>
          </a:p>
          <a:p>
            <a:pPr marL="285750" marR="0" lvl="0" indent="-285750" algn="l" rtl="0">
              <a:spcBef>
                <a:spcPts val="0"/>
              </a:spcBef>
              <a:spcAft>
                <a:spcPts val="0"/>
              </a:spcAft>
              <a:buClr>
                <a:srgbClr val="0D0D0D"/>
              </a:buClr>
              <a:buSzPts val="1800"/>
              <a:buFont typeface="Noto Sans Symbols"/>
              <a:buChar char="✔"/>
            </a:pPr>
            <a:r>
              <a:rPr lang="en-US" sz="1800" b="1">
                <a:solidFill>
                  <a:srgbClr val="0D0D0D"/>
                </a:solidFill>
                <a:latin typeface="Arial"/>
                <a:ea typeface="Arial"/>
                <a:cs typeface="Arial"/>
                <a:sym typeface="Arial"/>
              </a:rPr>
              <a:t>Social Media and Influencer Marketing:</a:t>
            </a:r>
            <a:r>
              <a:rPr lang="en-US" sz="1800">
                <a:solidFill>
                  <a:srgbClr val="0D0D0D"/>
                </a:solidFill>
                <a:latin typeface="Arial"/>
                <a:ea typeface="Arial"/>
                <a:cs typeface="Arial"/>
                <a:sym typeface="Arial"/>
              </a:rPr>
              <a:t> Trend insights and recommendations for influencer partnerships and content creation.</a:t>
            </a:r>
            <a:endParaRPr sz="1800" b="0" i="0">
              <a:solidFill>
                <a:srgbClr val="0D0D0D"/>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Custom 21">
      <a:dk1>
        <a:srgbClr val="000000"/>
      </a:dk1>
      <a:lt1>
        <a:srgbClr val="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545</Words>
  <Application>Microsoft Office PowerPoint</Application>
  <PresentationFormat>Widescreen</PresentationFormat>
  <Paragraphs>66</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Wingdings</vt:lpstr>
      <vt:lpstr>Century Gothic</vt:lpstr>
      <vt:lpstr>Noto Sans Symbols</vt:lpstr>
      <vt:lpstr>Arial</vt:lpstr>
      <vt:lpstr>Office Theme</vt:lpstr>
      <vt:lpstr>FashionAI_Companion</vt:lpstr>
      <vt:lpstr>AGENDA</vt:lpstr>
      <vt:lpstr>PROJECT STATEMENT</vt:lpstr>
      <vt:lpstr>PROJECT OVERVIEW</vt:lpstr>
      <vt:lpstr>PROJECT MODELLING</vt:lpstr>
      <vt:lpstr>RESULTS</vt:lpstr>
      <vt:lpstr>SOLUTION AND ITS PROPOSITIONS</vt:lpstr>
      <vt:lpstr>WOWS IN MY SOLUTION</vt:lpstr>
      <vt:lpstr>APPLICATION AREAS</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FashionAI_Companion</dc:title>
  <dc:creator>ELCOT</dc:creator>
  <cp:lastModifiedBy>Balashanmugam</cp:lastModifiedBy>
  <cp:revision>6</cp:revision>
  <dcterms:created xsi:type="dcterms:W3CDTF">2024-03-31T13:13:09Z</dcterms:created>
  <dcterms:modified xsi:type="dcterms:W3CDTF">2024-04-04T06:47:40Z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